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63" r:id="rId3"/>
    <p:sldId id="264" r:id="rId4"/>
    <p:sldId id="260" r:id="rId5"/>
    <p:sldId id="265" r:id="rId6"/>
    <p:sldId id="267" r:id="rId7"/>
    <p:sldId id="268" r:id="rId8"/>
    <p:sldId id="266" r:id="rId9"/>
  </p:sldIdLst>
  <p:sldSz cx="9144000" cy="5143500" type="screen16x9"/>
  <p:notesSz cx="6858000" cy="9144000"/>
  <p:embeddedFontLst>
    <p:embeddedFont>
      <p:font typeface="Open Sans" charset="0"/>
      <p:regular r:id="rId11"/>
      <p:bold r:id="rId12"/>
      <p:italic r:id="rId13"/>
      <p:boldItalic r:id="rId14"/>
    </p:embeddedFont>
    <p:embeddedFont>
      <p:font typeface="Open Sans SemiBold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Open Sans Medium" charset="0"/>
      <p:regular r:id="rId23"/>
      <p:bold r:id="rId24"/>
      <p:italic r:id="rId25"/>
      <p:boldItalic r:id="rId26"/>
    </p:embeddedFont>
    <p:embeddedFont>
      <p:font typeface="Montserrat Medium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486" autoAdjust="0"/>
  </p:normalViewPr>
  <p:slideViewPr>
    <p:cSldViewPr>
      <p:cViewPr>
        <p:scale>
          <a:sx n="71" d="100"/>
          <a:sy n="71" d="100"/>
        </p:scale>
        <p:origin x="-7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F6525-2606-4548-BE76-D847FCA1562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8F876B-3C7F-4BDF-A2C3-B28E432B1CB2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36B0A904-1CCB-46ED-AB94-3476CA205C81}" type="parTrans" cxnId="{05BD8DC0-5FCB-42AF-96C7-4F891277A802}">
      <dgm:prSet/>
      <dgm:spPr/>
      <dgm:t>
        <a:bodyPr/>
        <a:lstStyle/>
        <a:p>
          <a:endParaRPr lang="es-ES"/>
        </a:p>
      </dgm:t>
    </dgm:pt>
    <dgm:pt modelId="{75AEFDF1-A195-4381-A34B-3906FFAC006D}" type="sibTrans" cxnId="{05BD8DC0-5FCB-42AF-96C7-4F891277A802}">
      <dgm:prSet/>
      <dgm:spPr/>
      <dgm:t>
        <a:bodyPr/>
        <a:lstStyle/>
        <a:p>
          <a:endParaRPr lang="es-ES"/>
        </a:p>
      </dgm:t>
    </dgm:pt>
    <dgm:pt modelId="{66EF3AB3-03D8-4A14-83B3-5F39FAFB7B4F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900" b="1" dirty="0" smtClean="0"/>
            <a:t>Construir aprendizaje interdisciplinario</a:t>
          </a:r>
          <a:endParaRPr lang="es-ES" sz="900" b="1" dirty="0"/>
        </a:p>
      </dgm:t>
    </dgm:pt>
    <dgm:pt modelId="{FDEE5391-E1A0-432C-83FA-9ABBE332DF3E}" type="parTrans" cxnId="{75250CF7-DE09-4030-8C8F-FFB78638F3E7}">
      <dgm:prSet/>
      <dgm:spPr/>
      <dgm:t>
        <a:bodyPr/>
        <a:lstStyle/>
        <a:p>
          <a:endParaRPr lang="es-ES"/>
        </a:p>
      </dgm:t>
    </dgm:pt>
    <dgm:pt modelId="{957C3CB0-CC88-4A4D-9C9D-406A081C0ABF}" type="sibTrans" cxnId="{75250CF7-DE09-4030-8C8F-FFB78638F3E7}">
      <dgm:prSet/>
      <dgm:spPr/>
      <dgm:t>
        <a:bodyPr/>
        <a:lstStyle/>
        <a:p>
          <a:endParaRPr lang="es-ES"/>
        </a:p>
      </dgm:t>
    </dgm:pt>
    <dgm:pt modelId="{65D2B5EF-3E96-478C-BA54-DE4BCFBD5FA3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050" b="1" dirty="0" smtClean="0"/>
            <a:t>Generar estrategias</a:t>
          </a:r>
          <a:endParaRPr lang="es-ES" sz="1050" b="1" dirty="0"/>
        </a:p>
      </dgm:t>
    </dgm:pt>
    <dgm:pt modelId="{C79C3ADC-60F3-4318-B85D-646078689835}" type="parTrans" cxnId="{102F9CF6-037E-4887-8016-ADA2BE7A77A3}">
      <dgm:prSet/>
      <dgm:spPr/>
      <dgm:t>
        <a:bodyPr/>
        <a:lstStyle/>
        <a:p>
          <a:endParaRPr lang="es-ES"/>
        </a:p>
      </dgm:t>
    </dgm:pt>
    <dgm:pt modelId="{4DCDA00C-FCAF-44CC-AD7C-999E4E6A669F}" type="sibTrans" cxnId="{102F9CF6-037E-4887-8016-ADA2BE7A77A3}">
      <dgm:prSet/>
      <dgm:spPr/>
      <dgm:t>
        <a:bodyPr/>
        <a:lstStyle/>
        <a:p>
          <a:endParaRPr lang="es-ES"/>
        </a:p>
      </dgm:t>
    </dgm:pt>
    <dgm:pt modelId="{529884EF-051E-4295-9D32-263C11B88A45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100" b="1" dirty="0" smtClean="0"/>
            <a:t>Desarrollar innovación con IA</a:t>
          </a:r>
          <a:endParaRPr lang="es-ES" sz="1100" b="1" dirty="0"/>
        </a:p>
      </dgm:t>
    </dgm:pt>
    <dgm:pt modelId="{CDB6A83F-6E6D-4493-BB56-AADA0AF9D9B4}" type="parTrans" cxnId="{4E76B9B6-9962-4720-B2E2-72DC0B0ABD53}">
      <dgm:prSet/>
      <dgm:spPr/>
      <dgm:t>
        <a:bodyPr/>
        <a:lstStyle/>
        <a:p>
          <a:endParaRPr lang="es-ES"/>
        </a:p>
      </dgm:t>
    </dgm:pt>
    <dgm:pt modelId="{79F7D1E3-079A-46C3-B395-B5257039219A}" type="sibTrans" cxnId="{4E76B9B6-9962-4720-B2E2-72DC0B0ABD53}">
      <dgm:prSet/>
      <dgm:spPr/>
      <dgm:t>
        <a:bodyPr/>
        <a:lstStyle/>
        <a:p>
          <a:endParaRPr lang="es-ES"/>
        </a:p>
      </dgm:t>
    </dgm:pt>
    <dgm:pt modelId="{B9D02384-9A7D-4523-9FF0-FCB80B561CD3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900" b="1" dirty="0" smtClean="0"/>
            <a:t>Potenciar capacidades tecnológicas</a:t>
          </a:r>
          <a:endParaRPr lang="es-ES" sz="900" b="1" dirty="0"/>
        </a:p>
      </dgm:t>
    </dgm:pt>
    <dgm:pt modelId="{15834761-B88D-413F-82B1-65135EF16B9C}" type="parTrans" cxnId="{F192DD6B-5232-4960-B7F1-7224B9ACC1C9}">
      <dgm:prSet/>
      <dgm:spPr/>
      <dgm:t>
        <a:bodyPr/>
        <a:lstStyle/>
        <a:p>
          <a:endParaRPr lang="es-ES"/>
        </a:p>
      </dgm:t>
    </dgm:pt>
    <dgm:pt modelId="{40FBA371-1302-4C27-A9BD-7BCD59AC23D0}" type="sibTrans" cxnId="{F192DD6B-5232-4960-B7F1-7224B9ACC1C9}">
      <dgm:prSet/>
      <dgm:spPr/>
      <dgm:t>
        <a:bodyPr/>
        <a:lstStyle/>
        <a:p>
          <a:endParaRPr lang="es-ES"/>
        </a:p>
      </dgm:t>
    </dgm:pt>
    <dgm:pt modelId="{2FCA897A-7A2D-42DD-8487-59DBDE7F086D}" type="pres">
      <dgm:prSet presAssocID="{5DAF6525-2606-4548-BE76-D847FCA156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70255A-BF68-4E45-B282-529321A9EC7B}" type="pres">
      <dgm:prSet presAssocID="{5DAF6525-2606-4548-BE76-D847FCA1562F}" presName="radial" presStyleCnt="0">
        <dgm:presLayoutVars>
          <dgm:animLvl val="ctr"/>
        </dgm:presLayoutVars>
      </dgm:prSet>
      <dgm:spPr/>
    </dgm:pt>
    <dgm:pt modelId="{5557A1B4-3171-408E-9E83-B0617E3068D9}" type="pres">
      <dgm:prSet presAssocID="{338F876B-3C7F-4BDF-A2C3-B28E432B1CB2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1E0431F6-B331-44CC-B784-7E81CA7F39DE}" type="pres">
      <dgm:prSet presAssocID="{66EF3AB3-03D8-4A14-83B3-5F39FAFB7B4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42153-90CF-401F-B5BD-CB24B7121CCE}" type="pres">
      <dgm:prSet presAssocID="{65D2B5EF-3E96-478C-BA54-DE4BCFBD5FA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212CAE-CB49-4DDD-9786-263F9A075C44}" type="pres">
      <dgm:prSet presAssocID="{529884EF-051E-4295-9D32-263C11B88A4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0CD12-0C49-4D3B-8768-A522F6A5A381}" type="pres">
      <dgm:prSet presAssocID="{B9D02384-9A7D-4523-9FF0-FCB80B561CD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3B2A59-31F7-4A23-9FBC-81B8C09F7440}" type="presOf" srcId="{65D2B5EF-3E96-478C-BA54-DE4BCFBD5FA3}" destId="{74842153-90CF-401F-B5BD-CB24B7121CCE}" srcOrd="0" destOrd="0" presId="urn:microsoft.com/office/officeart/2005/8/layout/radial3"/>
    <dgm:cxn modelId="{75250CF7-DE09-4030-8C8F-FFB78638F3E7}" srcId="{338F876B-3C7F-4BDF-A2C3-B28E432B1CB2}" destId="{66EF3AB3-03D8-4A14-83B3-5F39FAFB7B4F}" srcOrd="0" destOrd="0" parTransId="{FDEE5391-E1A0-432C-83FA-9ABBE332DF3E}" sibTransId="{957C3CB0-CC88-4A4D-9C9D-406A081C0ABF}"/>
    <dgm:cxn modelId="{102F9CF6-037E-4887-8016-ADA2BE7A77A3}" srcId="{338F876B-3C7F-4BDF-A2C3-B28E432B1CB2}" destId="{65D2B5EF-3E96-478C-BA54-DE4BCFBD5FA3}" srcOrd="1" destOrd="0" parTransId="{C79C3ADC-60F3-4318-B85D-646078689835}" sibTransId="{4DCDA00C-FCAF-44CC-AD7C-999E4E6A669F}"/>
    <dgm:cxn modelId="{F192DD6B-5232-4960-B7F1-7224B9ACC1C9}" srcId="{338F876B-3C7F-4BDF-A2C3-B28E432B1CB2}" destId="{B9D02384-9A7D-4523-9FF0-FCB80B561CD3}" srcOrd="3" destOrd="0" parTransId="{15834761-B88D-413F-82B1-65135EF16B9C}" sibTransId="{40FBA371-1302-4C27-A9BD-7BCD59AC23D0}"/>
    <dgm:cxn modelId="{8912778E-F5B4-4986-BE31-89F38D3577FE}" type="presOf" srcId="{B9D02384-9A7D-4523-9FF0-FCB80B561CD3}" destId="{E9B0CD12-0C49-4D3B-8768-A522F6A5A381}" srcOrd="0" destOrd="0" presId="urn:microsoft.com/office/officeart/2005/8/layout/radial3"/>
    <dgm:cxn modelId="{05BD8DC0-5FCB-42AF-96C7-4F891277A802}" srcId="{5DAF6525-2606-4548-BE76-D847FCA1562F}" destId="{338F876B-3C7F-4BDF-A2C3-B28E432B1CB2}" srcOrd="0" destOrd="0" parTransId="{36B0A904-1CCB-46ED-AB94-3476CA205C81}" sibTransId="{75AEFDF1-A195-4381-A34B-3906FFAC006D}"/>
    <dgm:cxn modelId="{4E76B9B6-9962-4720-B2E2-72DC0B0ABD53}" srcId="{338F876B-3C7F-4BDF-A2C3-B28E432B1CB2}" destId="{529884EF-051E-4295-9D32-263C11B88A45}" srcOrd="2" destOrd="0" parTransId="{CDB6A83F-6E6D-4493-BB56-AADA0AF9D9B4}" sibTransId="{79F7D1E3-079A-46C3-B395-B5257039219A}"/>
    <dgm:cxn modelId="{4DC634BD-40D6-499C-AC2F-79FE8E084CBB}" type="presOf" srcId="{338F876B-3C7F-4BDF-A2C3-B28E432B1CB2}" destId="{5557A1B4-3171-408E-9E83-B0617E3068D9}" srcOrd="0" destOrd="0" presId="urn:microsoft.com/office/officeart/2005/8/layout/radial3"/>
    <dgm:cxn modelId="{671BF4AE-5BEE-440E-956B-340576E8B5C0}" type="presOf" srcId="{5DAF6525-2606-4548-BE76-D847FCA1562F}" destId="{2FCA897A-7A2D-42DD-8487-59DBDE7F086D}" srcOrd="0" destOrd="0" presId="urn:microsoft.com/office/officeart/2005/8/layout/radial3"/>
    <dgm:cxn modelId="{A7A2AF27-FF22-46A0-BAF7-41D9AAE02B55}" type="presOf" srcId="{66EF3AB3-03D8-4A14-83B3-5F39FAFB7B4F}" destId="{1E0431F6-B331-44CC-B784-7E81CA7F39DE}" srcOrd="0" destOrd="0" presId="urn:microsoft.com/office/officeart/2005/8/layout/radial3"/>
    <dgm:cxn modelId="{F74E6F45-7D08-4351-BDF0-D98EFFC0C615}" type="presOf" srcId="{529884EF-051E-4295-9D32-263C11B88A45}" destId="{5E212CAE-CB49-4DDD-9786-263F9A075C44}" srcOrd="0" destOrd="0" presId="urn:microsoft.com/office/officeart/2005/8/layout/radial3"/>
    <dgm:cxn modelId="{8EADEA49-9A7E-4C41-9FB1-9EC30CE4F560}" type="presParOf" srcId="{2FCA897A-7A2D-42DD-8487-59DBDE7F086D}" destId="{5C70255A-BF68-4E45-B282-529321A9EC7B}" srcOrd="0" destOrd="0" presId="urn:microsoft.com/office/officeart/2005/8/layout/radial3"/>
    <dgm:cxn modelId="{BFC653D8-2D21-4A8E-8A76-F2EE29E53742}" type="presParOf" srcId="{5C70255A-BF68-4E45-B282-529321A9EC7B}" destId="{5557A1B4-3171-408E-9E83-B0617E3068D9}" srcOrd="0" destOrd="0" presId="urn:microsoft.com/office/officeart/2005/8/layout/radial3"/>
    <dgm:cxn modelId="{B608535B-69BE-4B61-BDB0-5E1CE76773D5}" type="presParOf" srcId="{5C70255A-BF68-4E45-B282-529321A9EC7B}" destId="{1E0431F6-B331-44CC-B784-7E81CA7F39DE}" srcOrd="1" destOrd="0" presId="urn:microsoft.com/office/officeart/2005/8/layout/radial3"/>
    <dgm:cxn modelId="{F753E38F-B622-441F-AA4B-C3BC44384FBF}" type="presParOf" srcId="{5C70255A-BF68-4E45-B282-529321A9EC7B}" destId="{74842153-90CF-401F-B5BD-CB24B7121CCE}" srcOrd="2" destOrd="0" presId="urn:microsoft.com/office/officeart/2005/8/layout/radial3"/>
    <dgm:cxn modelId="{9A3ABFDC-E27D-44CF-A6B2-1561F34AC19C}" type="presParOf" srcId="{5C70255A-BF68-4E45-B282-529321A9EC7B}" destId="{5E212CAE-CB49-4DDD-9786-263F9A075C44}" srcOrd="3" destOrd="0" presId="urn:microsoft.com/office/officeart/2005/8/layout/radial3"/>
    <dgm:cxn modelId="{0D3DF4B6-0EBE-4E81-AE37-DC421B3DB69D}" type="presParOf" srcId="{5C70255A-BF68-4E45-B282-529321A9EC7B}" destId="{E9B0CD12-0C49-4D3B-8768-A522F6A5A38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C4BC-05C9-4EF1-B396-48EC5714062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87A2AC-4754-4AF2-B935-92D47AF0A9C1}">
      <dgm:prSet phldrT="[Texto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Integrar disciplinas</a:t>
          </a:r>
          <a:endParaRPr lang="es-ES" sz="1200" b="1" dirty="0">
            <a:solidFill>
              <a:schemeClr val="tx1"/>
            </a:solidFill>
          </a:endParaRPr>
        </a:p>
      </dgm:t>
    </dgm:pt>
    <dgm:pt modelId="{B563BCB7-8231-4D83-BD6A-123F32676ADB}" type="parTrans" cxnId="{C7492103-5B66-4902-9724-E40741DE8A5D}">
      <dgm:prSet/>
      <dgm:spPr/>
      <dgm:t>
        <a:bodyPr/>
        <a:lstStyle/>
        <a:p>
          <a:endParaRPr lang="es-ES"/>
        </a:p>
      </dgm:t>
    </dgm:pt>
    <dgm:pt modelId="{2C70400F-C5F5-4C0D-95CB-7850E96D711A}" type="sibTrans" cxnId="{C7492103-5B66-4902-9724-E40741DE8A5D}">
      <dgm:prSet/>
      <dgm:spPr/>
      <dgm:t>
        <a:bodyPr/>
        <a:lstStyle/>
        <a:p>
          <a:endParaRPr lang="es-ES"/>
        </a:p>
      </dgm:t>
    </dgm:pt>
    <dgm:pt modelId="{0533DC6E-1192-4D32-B916-9D9F0C27E80A}">
      <dgm:prSet phldrT="[Texto]"/>
      <dgm:spPr/>
      <dgm:t>
        <a:bodyPr/>
        <a:lstStyle/>
        <a:p>
          <a:r>
            <a:rPr lang="es-ES" dirty="0" smtClean="0"/>
            <a:t>Distintas perspectivas</a:t>
          </a:r>
          <a:endParaRPr lang="es-ES" dirty="0"/>
        </a:p>
      </dgm:t>
    </dgm:pt>
    <dgm:pt modelId="{F6FA74DF-F0CE-464C-8738-E61DCB685CB7}" type="parTrans" cxnId="{0CDB5B94-4A19-40F5-9CE4-DDB93126C800}">
      <dgm:prSet/>
      <dgm:spPr/>
      <dgm:t>
        <a:bodyPr/>
        <a:lstStyle/>
        <a:p>
          <a:endParaRPr lang="es-ES"/>
        </a:p>
      </dgm:t>
    </dgm:pt>
    <dgm:pt modelId="{2A175BE0-128A-431D-9FFA-D15360C019AE}" type="sibTrans" cxnId="{0CDB5B94-4A19-40F5-9CE4-DDB93126C800}">
      <dgm:prSet/>
      <dgm:spPr/>
      <dgm:t>
        <a:bodyPr/>
        <a:lstStyle/>
        <a:p>
          <a:endParaRPr lang="es-ES"/>
        </a:p>
      </dgm:t>
    </dgm:pt>
    <dgm:pt modelId="{D1753567-3981-49DF-9763-9B420DF9AC01}">
      <dgm:prSet phldrT="[Texto]"/>
      <dgm:spPr/>
      <dgm:t>
        <a:bodyPr/>
        <a:lstStyle/>
        <a:p>
          <a:r>
            <a:rPr lang="es-ES" dirty="0" smtClean="0"/>
            <a:t>Integra conceptos </a:t>
          </a:r>
          <a:endParaRPr lang="es-ES" dirty="0"/>
        </a:p>
      </dgm:t>
    </dgm:pt>
    <dgm:pt modelId="{D3F1AECC-40DD-4828-BD31-B780BBD772B7}" type="parTrans" cxnId="{05858040-0C57-464F-88DD-33811BD57600}">
      <dgm:prSet/>
      <dgm:spPr/>
      <dgm:t>
        <a:bodyPr/>
        <a:lstStyle/>
        <a:p>
          <a:endParaRPr lang="es-ES"/>
        </a:p>
      </dgm:t>
    </dgm:pt>
    <dgm:pt modelId="{918D53B6-8CC9-4742-9AC7-D25B5D39AE52}" type="sibTrans" cxnId="{05858040-0C57-464F-88DD-33811BD57600}">
      <dgm:prSet/>
      <dgm:spPr/>
      <dgm:t>
        <a:bodyPr/>
        <a:lstStyle/>
        <a:p>
          <a:endParaRPr lang="es-ES"/>
        </a:p>
      </dgm:t>
    </dgm:pt>
    <dgm:pt modelId="{CE19C2F0-E6A6-4481-A76A-B5C86B33D16B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Identificar temas o problemas</a:t>
          </a:r>
          <a:endParaRPr lang="es-ES" sz="1200" b="1" dirty="0">
            <a:solidFill>
              <a:schemeClr val="tx1"/>
            </a:solidFill>
          </a:endParaRPr>
        </a:p>
      </dgm:t>
    </dgm:pt>
    <dgm:pt modelId="{CFF433D3-1D7C-45BB-BD76-14F624A1F076}" type="parTrans" cxnId="{A28E5CD6-21E6-457E-A207-C07778BE09C2}">
      <dgm:prSet/>
      <dgm:spPr/>
      <dgm:t>
        <a:bodyPr/>
        <a:lstStyle/>
        <a:p>
          <a:endParaRPr lang="es-ES"/>
        </a:p>
      </dgm:t>
    </dgm:pt>
    <dgm:pt modelId="{4CE6DD97-3004-451D-AF0F-84A27A659104}" type="sibTrans" cxnId="{A28E5CD6-21E6-457E-A207-C07778BE09C2}">
      <dgm:prSet/>
      <dgm:spPr/>
      <dgm:t>
        <a:bodyPr/>
        <a:lstStyle/>
        <a:p>
          <a:endParaRPr lang="es-ES"/>
        </a:p>
      </dgm:t>
    </dgm:pt>
    <dgm:pt modelId="{4F0A1E8F-4D3E-4E6F-8319-F16311ADC649}">
      <dgm:prSet phldrT="[Texto]"/>
      <dgm:spPr/>
      <dgm:t>
        <a:bodyPr/>
        <a:lstStyle/>
        <a:p>
          <a:r>
            <a:rPr lang="es-ES" dirty="0" smtClean="0"/>
            <a:t>Diferentes áreas de conocimiento</a:t>
          </a:r>
          <a:endParaRPr lang="es-ES" dirty="0"/>
        </a:p>
      </dgm:t>
    </dgm:pt>
    <dgm:pt modelId="{BB967D21-59DE-4E93-B2CE-A69C09E8F41B}" type="parTrans" cxnId="{4F02100A-9138-454E-8DCD-0412840827FB}">
      <dgm:prSet/>
      <dgm:spPr/>
      <dgm:t>
        <a:bodyPr/>
        <a:lstStyle/>
        <a:p>
          <a:endParaRPr lang="es-ES"/>
        </a:p>
      </dgm:t>
    </dgm:pt>
    <dgm:pt modelId="{6AC944C6-2807-40F3-9C0A-1F646519AA2E}" type="sibTrans" cxnId="{4F02100A-9138-454E-8DCD-0412840827FB}">
      <dgm:prSet/>
      <dgm:spPr/>
      <dgm:t>
        <a:bodyPr/>
        <a:lstStyle/>
        <a:p>
          <a:endParaRPr lang="es-ES"/>
        </a:p>
      </dgm:t>
    </dgm:pt>
    <dgm:pt modelId="{E1756BC6-BC40-459B-A025-B00E1EF556C5}">
      <dgm:prSet phldrT="[Texto]"/>
      <dgm:spPr/>
      <dgm:t>
        <a:bodyPr/>
        <a:lstStyle/>
        <a:p>
          <a:r>
            <a:rPr lang="es-ES" dirty="0" smtClean="0"/>
            <a:t>Promueve debate y </a:t>
          </a:r>
          <a:r>
            <a:rPr lang="es-ES" dirty="0" smtClean="0"/>
            <a:t>análisis…</a:t>
          </a:r>
          <a:endParaRPr lang="es-ES" dirty="0"/>
        </a:p>
      </dgm:t>
    </dgm:pt>
    <dgm:pt modelId="{9DE0359D-7708-4652-8E43-A68D3B082F6F}" type="parTrans" cxnId="{EC982EA7-65B8-4DAF-BC58-1B19895A68E2}">
      <dgm:prSet/>
      <dgm:spPr/>
      <dgm:t>
        <a:bodyPr/>
        <a:lstStyle/>
        <a:p>
          <a:endParaRPr lang="es-ES"/>
        </a:p>
      </dgm:t>
    </dgm:pt>
    <dgm:pt modelId="{74A24C82-721A-4EEF-9D3C-4CDCE564C065}" type="sibTrans" cxnId="{EC982EA7-65B8-4DAF-BC58-1B19895A68E2}">
      <dgm:prSet/>
      <dgm:spPr/>
      <dgm:t>
        <a:bodyPr/>
        <a:lstStyle/>
        <a:p>
          <a:endParaRPr lang="es-ES"/>
        </a:p>
      </dgm:t>
    </dgm:pt>
    <dgm:pt modelId="{6F00D06A-86EF-4C0C-AB73-E7FABD5E5DCC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Tecnología y recursos digitales</a:t>
          </a:r>
          <a:endParaRPr lang="es-ES" b="1" dirty="0">
            <a:solidFill>
              <a:schemeClr val="tx1"/>
            </a:solidFill>
          </a:endParaRPr>
        </a:p>
      </dgm:t>
    </dgm:pt>
    <dgm:pt modelId="{9F938979-2902-4E24-A70C-5D33144E2054}" type="parTrans" cxnId="{8CDD2370-DD42-410B-94D2-D4CD164AF3EB}">
      <dgm:prSet/>
      <dgm:spPr/>
      <dgm:t>
        <a:bodyPr/>
        <a:lstStyle/>
        <a:p>
          <a:endParaRPr lang="es-ES"/>
        </a:p>
      </dgm:t>
    </dgm:pt>
    <dgm:pt modelId="{C1CEAFD6-6D38-4DDD-814F-E17979690C1E}" type="sibTrans" cxnId="{8CDD2370-DD42-410B-94D2-D4CD164AF3EB}">
      <dgm:prSet/>
      <dgm:spPr/>
      <dgm:t>
        <a:bodyPr/>
        <a:lstStyle/>
        <a:p>
          <a:endParaRPr lang="es-ES"/>
        </a:p>
      </dgm:t>
    </dgm:pt>
    <dgm:pt modelId="{0B78F353-80B6-4F4D-8519-8AA6E2623218}">
      <dgm:prSet phldrT="[Texto]"/>
      <dgm:spPr/>
      <dgm:t>
        <a:bodyPr/>
        <a:lstStyle/>
        <a:p>
          <a:r>
            <a:rPr lang="es-ES" dirty="0" smtClean="0"/>
            <a:t>Enriquece los contenidos interdisciplinarios</a:t>
          </a:r>
          <a:endParaRPr lang="es-ES" dirty="0"/>
        </a:p>
      </dgm:t>
    </dgm:pt>
    <dgm:pt modelId="{4B56DCB0-750D-4DAB-91EE-DFDC7D82828B}" type="parTrans" cxnId="{A4BFBB41-E1E5-4560-A8CD-2DCD5D0064E9}">
      <dgm:prSet/>
      <dgm:spPr/>
      <dgm:t>
        <a:bodyPr/>
        <a:lstStyle/>
        <a:p>
          <a:endParaRPr lang="es-ES"/>
        </a:p>
      </dgm:t>
    </dgm:pt>
    <dgm:pt modelId="{7285091E-2228-42AF-B0F8-29175F13F51F}" type="sibTrans" cxnId="{A4BFBB41-E1E5-4560-A8CD-2DCD5D0064E9}">
      <dgm:prSet/>
      <dgm:spPr/>
      <dgm:t>
        <a:bodyPr/>
        <a:lstStyle/>
        <a:p>
          <a:endParaRPr lang="es-ES"/>
        </a:p>
      </dgm:t>
    </dgm:pt>
    <dgm:pt modelId="{176A3E67-1233-4004-85A1-D40FFDB04FFE}">
      <dgm:prSet phldrT="[Texto]"/>
      <dgm:spPr/>
      <dgm:t>
        <a:bodyPr/>
        <a:lstStyle/>
        <a:p>
          <a:r>
            <a:rPr lang="es-ES" dirty="0" smtClean="0"/>
            <a:t>Simulaciones, colaboración…</a:t>
          </a:r>
          <a:endParaRPr lang="es-ES" dirty="0"/>
        </a:p>
      </dgm:t>
    </dgm:pt>
    <dgm:pt modelId="{8D53638A-9BA7-4F2D-B132-CFE28ECDA536}" type="parTrans" cxnId="{695C9D97-6056-461D-9B72-B418F8578D88}">
      <dgm:prSet/>
      <dgm:spPr/>
      <dgm:t>
        <a:bodyPr/>
        <a:lstStyle/>
        <a:p>
          <a:endParaRPr lang="es-ES"/>
        </a:p>
      </dgm:t>
    </dgm:pt>
    <dgm:pt modelId="{4EB28D6A-4488-44DE-9C50-5BF71468DA17}" type="sibTrans" cxnId="{695C9D97-6056-461D-9B72-B418F8578D88}">
      <dgm:prSet/>
      <dgm:spPr/>
      <dgm:t>
        <a:bodyPr/>
        <a:lstStyle/>
        <a:p>
          <a:endParaRPr lang="es-ES"/>
        </a:p>
      </dgm:t>
    </dgm:pt>
    <dgm:pt modelId="{ACEE4EF3-260C-48CD-839E-3E9B1B6FD1A9}" type="pres">
      <dgm:prSet presAssocID="{B282C4BC-05C9-4EF1-B396-48EC5714062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4223D8-544C-443A-A28D-D8D0C8DB43F1}" type="pres">
      <dgm:prSet presAssocID="{B282C4BC-05C9-4EF1-B396-48EC5714062F}" presName="cycle" presStyleCnt="0"/>
      <dgm:spPr/>
    </dgm:pt>
    <dgm:pt modelId="{F676640B-F1C4-4EFB-B679-5D83E5633B46}" type="pres">
      <dgm:prSet presAssocID="{B282C4BC-05C9-4EF1-B396-48EC5714062F}" presName="centerShape" presStyleCnt="0"/>
      <dgm:spPr/>
    </dgm:pt>
    <dgm:pt modelId="{FA556648-E925-4AC4-B406-4287514F2277}" type="pres">
      <dgm:prSet presAssocID="{B282C4BC-05C9-4EF1-B396-48EC5714062F}" presName="connSite" presStyleLbl="node1" presStyleIdx="0" presStyleCnt="4"/>
      <dgm:spPr/>
    </dgm:pt>
    <dgm:pt modelId="{C522D208-B84D-4D3B-846F-733957EAA966}" type="pres">
      <dgm:prSet presAssocID="{B282C4BC-05C9-4EF1-B396-48EC5714062F}" presName="visible" presStyleLbl="node1" presStyleIdx="0" presStyleCnt="4" custScaleY="59004" custLinFactNeighborX="-16824" custLinFactNeighborY="36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CD8C04-91C7-4AC0-AE83-452EF981373B}" type="pres">
      <dgm:prSet presAssocID="{B563BCB7-8231-4D83-BD6A-123F32676ADB}" presName="Name25" presStyleLbl="parChTrans1D1" presStyleIdx="0" presStyleCnt="3"/>
      <dgm:spPr/>
      <dgm:t>
        <a:bodyPr/>
        <a:lstStyle/>
        <a:p>
          <a:endParaRPr lang="es-ES"/>
        </a:p>
      </dgm:t>
    </dgm:pt>
    <dgm:pt modelId="{9F57222D-AB0D-425C-9E7B-0EED2D772947}" type="pres">
      <dgm:prSet presAssocID="{D387A2AC-4754-4AF2-B935-92D47AF0A9C1}" presName="node" presStyleCnt="0"/>
      <dgm:spPr/>
    </dgm:pt>
    <dgm:pt modelId="{97959168-B93C-4103-A47C-FC8FFD225610}" type="pres">
      <dgm:prSet presAssocID="{D387A2AC-4754-4AF2-B935-92D47AF0A9C1}" presName="parentNode" presStyleLbl="node1" presStyleIdx="1" presStyleCnt="4" custLinFactNeighborX="-2157" custLinFactNeighborY="-483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FA673-A583-4A54-A8F0-E4629109A531}" type="pres">
      <dgm:prSet presAssocID="{D387A2AC-4754-4AF2-B935-92D47AF0A9C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2EF47-CF45-4C9F-AA07-438EC29741B4}" type="pres">
      <dgm:prSet presAssocID="{CFF433D3-1D7C-45BB-BD76-14F624A1F076}" presName="Name25" presStyleLbl="parChTrans1D1" presStyleIdx="1" presStyleCnt="3"/>
      <dgm:spPr/>
      <dgm:t>
        <a:bodyPr/>
        <a:lstStyle/>
        <a:p>
          <a:endParaRPr lang="es-ES"/>
        </a:p>
      </dgm:t>
    </dgm:pt>
    <dgm:pt modelId="{9B035F94-DEE2-432E-84D0-3A2559EBE0AD}" type="pres">
      <dgm:prSet presAssocID="{CE19C2F0-E6A6-4481-A76A-B5C86B33D16B}" presName="node" presStyleCnt="0"/>
      <dgm:spPr/>
    </dgm:pt>
    <dgm:pt modelId="{3BAE9C28-C2D6-43BB-8203-C83894FF5393}" type="pres">
      <dgm:prSet presAssocID="{CE19C2F0-E6A6-4481-A76A-B5C86B33D16B}" presName="parentNode" presStyleLbl="node1" presStyleIdx="2" presStyleCnt="4" custScaleX="116706" custLinFactNeighborX="-7926" custLinFactNeighborY="254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F95F5-11CE-4119-AEAD-8AB62CB13799}" type="pres">
      <dgm:prSet presAssocID="{CE19C2F0-E6A6-4481-A76A-B5C86B33D16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6A4F6-4D17-413B-8449-689B4E4E2ED7}" type="pres">
      <dgm:prSet presAssocID="{9F938979-2902-4E24-A70C-5D33144E2054}" presName="Name25" presStyleLbl="parChTrans1D1" presStyleIdx="2" presStyleCnt="3"/>
      <dgm:spPr/>
      <dgm:t>
        <a:bodyPr/>
        <a:lstStyle/>
        <a:p>
          <a:endParaRPr lang="es-ES"/>
        </a:p>
      </dgm:t>
    </dgm:pt>
    <dgm:pt modelId="{A52008C6-03B6-45CB-9EBC-7B3663EB295D}" type="pres">
      <dgm:prSet presAssocID="{6F00D06A-86EF-4C0C-AB73-E7FABD5E5DCC}" presName="node" presStyleCnt="0"/>
      <dgm:spPr/>
    </dgm:pt>
    <dgm:pt modelId="{BDF08A0C-78F4-4763-99AD-92E2407C8C81}" type="pres">
      <dgm:prSet presAssocID="{6F00D06A-86EF-4C0C-AB73-E7FABD5E5DCC}" presName="parentNode" presStyleLbl="node1" presStyleIdx="3" presStyleCnt="4" custLinFactNeighborX="-5122" custLinFactNeighborY="-57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951F2-0DE4-444F-8A06-B5128129E194}" type="pres">
      <dgm:prSet presAssocID="{6F00D06A-86EF-4C0C-AB73-E7FABD5E5DC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BFBB41-E1E5-4560-A8CD-2DCD5D0064E9}" srcId="{6F00D06A-86EF-4C0C-AB73-E7FABD5E5DCC}" destId="{0B78F353-80B6-4F4D-8519-8AA6E2623218}" srcOrd="0" destOrd="0" parTransId="{4B56DCB0-750D-4DAB-91EE-DFDC7D82828B}" sibTransId="{7285091E-2228-42AF-B0F8-29175F13F51F}"/>
    <dgm:cxn modelId="{2DBEFA56-C624-43B6-B3FE-CE82A6EAC56D}" type="presOf" srcId="{0533DC6E-1192-4D32-B916-9D9F0C27E80A}" destId="{A51FA673-A583-4A54-A8F0-E4629109A531}" srcOrd="0" destOrd="0" presId="urn:microsoft.com/office/officeart/2005/8/layout/radial2"/>
    <dgm:cxn modelId="{C9439859-12E3-45E7-80C4-78D76AF4ED97}" type="presOf" srcId="{CFF433D3-1D7C-45BB-BD76-14F624A1F076}" destId="{A2B2EF47-CF45-4C9F-AA07-438EC29741B4}" srcOrd="0" destOrd="0" presId="urn:microsoft.com/office/officeart/2005/8/layout/radial2"/>
    <dgm:cxn modelId="{05858040-0C57-464F-88DD-33811BD57600}" srcId="{D387A2AC-4754-4AF2-B935-92D47AF0A9C1}" destId="{D1753567-3981-49DF-9763-9B420DF9AC01}" srcOrd="1" destOrd="0" parTransId="{D3F1AECC-40DD-4828-BD31-B780BBD772B7}" sibTransId="{918D53B6-8CC9-4742-9AC7-D25B5D39AE52}"/>
    <dgm:cxn modelId="{EC982EA7-65B8-4DAF-BC58-1B19895A68E2}" srcId="{CE19C2F0-E6A6-4481-A76A-B5C86B33D16B}" destId="{E1756BC6-BC40-459B-A025-B00E1EF556C5}" srcOrd="1" destOrd="0" parTransId="{9DE0359D-7708-4652-8E43-A68D3B082F6F}" sibTransId="{74A24C82-721A-4EEF-9D3C-4CDCE564C065}"/>
    <dgm:cxn modelId="{0F68AD8E-6002-4D36-B02F-B574DDE03838}" type="presOf" srcId="{D1753567-3981-49DF-9763-9B420DF9AC01}" destId="{A51FA673-A583-4A54-A8F0-E4629109A531}" srcOrd="0" destOrd="1" presId="urn:microsoft.com/office/officeart/2005/8/layout/radial2"/>
    <dgm:cxn modelId="{B0D0F111-2691-4289-88E3-1422D37CCC60}" type="presOf" srcId="{9F938979-2902-4E24-A70C-5D33144E2054}" destId="{6206A4F6-4D17-413B-8449-689B4E4E2ED7}" srcOrd="0" destOrd="0" presId="urn:microsoft.com/office/officeart/2005/8/layout/radial2"/>
    <dgm:cxn modelId="{A28E5CD6-21E6-457E-A207-C07778BE09C2}" srcId="{B282C4BC-05C9-4EF1-B396-48EC5714062F}" destId="{CE19C2F0-E6A6-4481-A76A-B5C86B33D16B}" srcOrd="1" destOrd="0" parTransId="{CFF433D3-1D7C-45BB-BD76-14F624A1F076}" sibTransId="{4CE6DD97-3004-451D-AF0F-84A27A659104}"/>
    <dgm:cxn modelId="{F6CA5A94-7886-4F6D-B126-ADEC0F4BE7EA}" type="presOf" srcId="{B282C4BC-05C9-4EF1-B396-48EC5714062F}" destId="{ACEE4EF3-260C-48CD-839E-3E9B1B6FD1A9}" srcOrd="0" destOrd="0" presId="urn:microsoft.com/office/officeart/2005/8/layout/radial2"/>
    <dgm:cxn modelId="{638E9579-14AD-4C7E-8D1B-48F00144CEB2}" type="presOf" srcId="{0B78F353-80B6-4F4D-8519-8AA6E2623218}" destId="{F47951F2-0DE4-444F-8A06-B5128129E194}" srcOrd="0" destOrd="0" presId="urn:microsoft.com/office/officeart/2005/8/layout/radial2"/>
    <dgm:cxn modelId="{695C9D97-6056-461D-9B72-B418F8578D88}" srcId="{6F00D06A-86EF-4C0C-AB73-E7FABD5E5DCC}" destId="{176A3E67-1233-4004-85A1-D40FFDB04FFE}" srcOrd="1" destOrd="0" parTransId="{8D53638A-9BA7-4F2D-B132-CFE28ECDA536}" sibTransId="{4EB28D6A-4488-44DE-9C50-5BF71468DA17}"/>
    <dgm:cxn modelId="{05BCC738-CA06-475A-B1A1-4812CC379466}" type="presOf" srcId="{176A3E67-1233-4004-85A1-D40FFDB04FFE}" destId="{F47951F2-0DE4-444F-8A06-B5128129E194}" srcOrd="0" destOrd="1" presId="urn:microsoft.com/office/officeart/2005/8/layout/radial2"/>
    <dgm:cxn modelId="{2431E24A-76A0-40AB-9D38-70F4AFFE8FF7}" type="presOf" srcId="{CE19C2F0-E6A6-4481-A76A-B5C86B33D16B}" destId="{3BAE9C28-C2D6-43BB-8203-C83894FF5393}" srcOrd="0" destOrd="0" presId="urn:microsoft.com/office/officeart/2005/8/layout/radial2"/>
    <dgm:cxn modelId="{62F2DF42-6C94-4163-B209-199A4E279B17}" type="presOf" srcId="{4F0A1E8F-4D3E-4E6F-8319-F16311ADC649}" destId="{E95F95F5-11CE-4119-AEAD-8AB62CB13799}" srcOrd="0" destOrd="0" presId="urn:microsoft.com/office/officeart/2005/8/layout/radial2"/>
    <dgm:cxn modelId="{0CDB5B94-4A19-40F5-9CE4-DDB93126C800}" srcId="{D387A2AC-4754-4AF2-B935-92D47AF0A9C1}" destId="{0533DC6E-1192-4D32-B916-9D9F0C27E80A}" srcOrd="0" destOrd="0" parTransId="{F6FA74DF-F0CE-464C-8738-E61DCB685CB7}" sibTransId="{2A175BE0-128A-431D-9FFA-D15360C019AE}"/>
    <dgm:cxn modelId="{6CB17F4A-6CB1-48ED-A732-1F6F95F1743C}" type="presOf" srcId="{D387A2AC-4754-4AF2-B935-92D47AF0A9C1}" destId="{97959168-B93C-4103-A47C-FC8FFD225610}" srcOrd="0" destOrd="0" presId="urn:microsoft.com/office/officeart/2005/8/layout/radial2"/>
    <dgm:cxn modelId="{788A7F88-8DA1-43EE-8424-405BF519B924}" type="presOf" srcId="{B563BCB7-8231-4D83-BD6A-123F32676ADB}" destId="{2BCD8C04-91C7-4AC0-AE83-452EF981373B}" srcOrd="0" destOrd="0" presId="urn:microsoft.com/office/officeart/2005/8/layout/radial2"/>
    <dgm:cxn modelId="{662A0FA1-952C-4F8C-ACC8-F348B83DFAB5}" type="presOf" srcId="{E1756BC6-BC40-459B-A025-B00E1EF556C5}" destId="{E95F95F5-11CE-4119-AEAD-8AB62CB13799}" srcOrd="0" destOrd="1" presId="urn:microsoft.com/office/officeart/2005/8/layout/radial2"/>
    <dgm:cxn modelId="{C7492103-5B66-4902-9724-E40741DE8A5D}" srcId="{B282C4BC-05C9-4EF1-B396-48EC5714062F}" destId="{D387A2AC-4754-4AF2-B935-92D47AF0A9C1}" srcOrd="0" destOrd="0" parTransId="{B563BCB7-8231-4D83-BD6A-123F32676ADB}" sibTransId="{2C70400F-C5F5-4C0D-95CB-7850E96D711A}"/>
    <dgm:cxn modelId="{4F02100A-9138-454E-8DCD-0412840827FB}" srcId="{CE19C2F0-E6A6-4481-A76A-B5C86B33D16B}" destId="{4F0A1E8F-4D3E-4E6F-8319-F16311ADC649}" srcOrd="0" destOrd="0" parTransId="{BB967D21-59DE-4E93-B2CE-A69C09E8F41B}" sibTransId="{6AC944C6-2807-40F3-9C0A-1F646519AA2E}"/>
    <dgm:cxn modelId="{0E87B1A2-2DB8-44AD-B214-FDFA7679136E}" type="presOf" srcId="{6F00D06A-86EF-4C0C-AB73-E7FABD5E5DCC}" destId="{BDF08A0C-78F4-4763-99AD-92E2407C8C81}" srcOrd="0" destOrd="0" presId="urn:microsoft.com/office/officeart/2005/8/layout/radial2"/>
    <dgm:cxn modelId="{8CDD2370-DD42-410B-94D2-D4CD164AF3EB}" srcId="{B282C4BC-05C9-4EF1-B396-48EC5714062F}" destId="{6F00D06A-86EF-4C0C-AB73-E7FABD5E5DCC}" srcOrd="2" destOrd="0" parTransId="{9F938979-2902-4E24-A70C-5D33144E2054}" sibTransId="{C1CEAFD6-6D38-4DDD-814F-E17979690C1E}"/>
    <dgm:cxn modelId="{601E6902-85E2-40A3-8554-FED5D10AC120}" type="presParOf" srcId="{ACEE4EF3-260C-48CD-839E-3E9B1B6FD1A9}" destId="{6B4223D8-544C-443A-A28D-D8D0C8DB43F1}" srcOrd="0" destOrd="0" presId="urn:microsoft.com/office/officeart/2005/8/layout/radial2"/>
    <dgm:cxn modelId="{20492FF9-4EE4-4C0F-87B6-737692B15241}" type="presParOf" srcId="{6B4223D8-544C-443A-A28D-D8D0C8DB43F1}" destId="{F676640B-F1C4-4EFB-B679-5D83E5633B46}" srcOrd="0" destOrd="0" presId="urn:microsoft.com/office/officeart/2005/8/layout/radial2"/>
    <dgm:cxn modelId="{51013F6E-56C4-4950-9773-F861999388B8}" type="presParOf" srcId="{F676640B-F1C4-4EFB-B679-5D83E5633B46}" destId="{FA556648-E925-4AC4-B406-4287514F2277}" srcOrd="0" destOrd="0" presId="urn:microsoft.com/office/officeart/2005/8/layout/radial2"/>
    <dgm:cxn modelId="{67439D8D-F035-4C48-9CB1-AC8C69F94C1A}" type="presParOf" srcId="{F676640B-F1C4-4EFB-B679-5D83E5633B46}" destId="{C522D208-B84D-4D3B-846F-733957EAA966}" srcOrd="1" destOrd="0" presId="urn:microsoft.com/office/officeart/2005/8/layout/radial2"/>
    <dgm:cxn modelId="{47134C35-329E-4CFF-8069-901C1AE996A0}" type="presParOf" srcId="{6B4223D8-544C-443A-A28D-D8D0C8DB43F1}" destId="{2BCD8C04-91C7-4AC0-AE83-452EF981373B}" srcOrd="1" destOrd="0" presId="urn:microsoft.com/office/officeart/2005/8/layout/radial2"/>
    <dgm:cxn modelId="{D97BBD32-CBC3-4C3A-8541-C7D9ED473F6C}" type="presParOf" srcId="{6B4223D8-544C-443A-A28D-D8D0C8DB43F1}" destId="{9F57222D-AB0D-425C-9E7B-0EED2D772947}" srcOrd="2" destOrd="0" presId="urn:microsoft.com/office/officeart/2005/8/layout/radial2"/>
    <dgm:cxn modelId="{CB3F3D62-0BDC-48C7-AEA5-21682DA40557}" type="presParOf" srcId="{9F57222D-AB0D-425C-9E7B-0EED2D772947}" destId="{97959168-B93C-4103-A47C-FC8FFD225610}" srcOrd="0" destOrd="0" presId="urn:microsoft.com/office/officeart/2005/8/layout/radial2"/>
    <dgm:cxn modelId="{932B3583-C648-4715-B436-6BFB4C6EC134}" type="presParOf" srcId="{9F57222D-AB0D-425C-9E7B-0EED2D772947}" destId="{A51FA673-A583-4A54-A8F0-E4629109A531}" srcOrd="1" destOrd="0" presId="urn:microsoft.com/office/officeart/2005/8/layout/radial2"/>
    <dgm:cxn modelId="{875C0B01-8E86-41AF-902D-C8D046203C63}" type="presParOf" srcId="{6B4223D8-544C-443A-A28D-D8D0C8DB43F1}" destId="{A2B2EF47-CF45-4C9F-AA07-438EC29741B4}" srcOrd="3" destOrd="0" presId="urn:microsoft.com/office/officeart/2005/8/layout/radial2"/>
    <dgm:cxn modelId="{6C8BE810-3ADC-408E-AF91-5D86AB41F19F}" type="presParOf" srcId="{6B4223D8-544C-443A-A28D-D8D0C8DB43F1}" destId="{9B035F94-DEE2-432E-84D0-3A2559EBE0AD}" srcOrd="4" destOrd="0" presId="urn:microsoft.com/office/officeart/2005/8/layout/radial2"/>
    <dgm:cxn modelId="{9D8527AB-E8C3-45E3-A114-432CF2CA290D}" type="presParOf" srcId="{9B035F94-DEE2-432E-84D0-3A2559EBE0AD}" destId="{3BAE9C28-C2D6-43BB-8203-C83894FF5393}" srcOrd="0" destOrd="0" presId="urn:microsoft.com/office/officeart/2005/8/layout/radial2"/>
    <dgm:cxn modelId="{B9D89FD4-CF03-45CA-BA8E-4259C617F81D}" type="presParOf" srcId="{9B035F94-DEE2-432E-84D0-3A2559EBE0AD}" destId="{E95F95F5-11CE-4119-AEAD-8AB62CB13799}" srcOrd="1" destOrd="0" presId="urn:microsoft.com/office/officeart/2005/8/layout/radial2"/>
    <dgm:cxn modelId="{96E24805-EA7F-4E4D-B40B-528CA010D08A}" type="presParOf" srcId="{6B4223D8-544C-443A-A28D-D8D0C8DB43F1}" destId="{6206A4F6-4D17-413B-8449-689B4E4E2ED7}" srcOrd="5" destOrd="0" presId="urn:microsoft.com/office/officeart/2005/8/layout/radial2"/>
    <dgm:cxn modelId="{6FAC230A-CD88-4753-A076-F943858D586B}" type="presParOf" srcId="{6B4223D8-544C-443A-A28D-D8D0C8DB43F1}" destId="{A52008C6-03B6-45CB-9EBC-7B3663EB295D}" srcOrd="6" destOrd="0" presId="urn:microsoft.com/office/officeart/2005/8/layout/radial2"/>
    <dgm:cxn modelId="{8B7F5B07-D9C3-4194-A8F4-4652A7AA4BCB}" type="presParOf" srcId="{A52008C6-03B6-45CB-9EBC-7B3663EB295D}" destId="{BDF08A0C-78F4-4763-99AD-92E2407C8C81}" srcOrd="0" destOrd="0" presId="urn:microsoft.com/office/officeart/2005/8/layout/radial2"/>
    <dgm:cxn modelId="{CF97A555-E75C-49E5-8A47-3E1C4DD107EE}" type="presParOf" srcId="{A52008C6-03B6-45CB-9EBC-7B3663EB295D}" destId="{F47951F2-0DE4-444F-8A06-B5128129E19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7B3EC-6182-4113-A7DE-D9C1B7C98CF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009742-6358-4D54-8380-6EBEFBE4C113}">
      <dgm:prSet phldrT="[Texto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CLASS</a:t>
          </a:r>
        </a:p>
        <a:p>
          <a:r>
            <a:rPr lang="es-ES" b="1" dirty="0" smtClean="0">
              <a:solidFill>
                <a:schemeClr val="tx1"/>
              </a:solidFill>
            </a:rPr>
            <a:t> POINT AI</a:t>
          </a:r>
          <a:endParaRPr lang="es-ES" b="1" dirty="0">
            <a:solidFill>
              <a:schemeClr val="tx1"/>
            </a:solidFill>
          </a:endParaRPr>
        </a:p>
      </dgm:t>
    </dgm:pt>
    <dgm:pt modelId="{15A4FFFF-359A-4509-B1C8-4B483E8B0390}" type="parTrans" cxnId="{33168E66-EA18-4626-AE4F-109AF8CFB825}">
      <dgm:prSet/>
      <dgm:spPr/>
      <dgm:t>
        <a:bodyPr/>
        <a:lstStyle/>
        <a:p>
          <a:endParaRPr lang="es-ES"/>
        </a:p>
      </dgm:t>
    </dgm:pt>
    <dgm:pt modelId="{88D760E8-910A-48AE-BF71-81AE8B7AF176}" type="sibTrans" cxnId="{33168E66-EA18-4626-AE4F-109AF8CFB825}">
      <dgm:prSet/>
      <dgm:spPr/>
      <dgm:t>
        <a:bodyPr/>
        <a:lstStyle/>
        <a:p>
          <a:endParaRPr lang="es-ES"/>
        </a:p>
      </dgm:t>
    </dgm:pt>
    <dgm:pt modelId="{07BD8FE3-CA5C-415F-8BD6-D6F24EDD1D80}">
      <dgm:prSet phldrT="[Texto]"/>
      <dgm:spPr/>
      <dgm:t>
        <a:bodyPr/>
        <a:lstStyle/>
        <a:p>
          <a:endParaRPr lang="es-ES" dirty="0"/>
        </a:p>
      </dgm:t>
    </dgm:pt>
    <dgm:pt modelId="{70AE0BCB-DD14-4E5D-93E0-476487521007}" type="parTrans" cxnId="{AFF6E86A-285F-4425-9D5A-E556736E89FE}">
      <dgm:prSet/>
      <dgm:spPr/>
      <dgm:t>
        <a:bodyPr/>
        <a:lstStyle/>
        <a:p>
          <a:endParaRPr lang="es-ES"/>
        </a:p>
      </dgm:t>
    </dgm:pt>
    <dgm:pt modelId="{7712C7C8-7A9B-405E-98F1-7A8CAB79BA75}" type="sibTrans" cxnId="{AFF6E86A-285F-4425-9D5A-E556736E89FE}">
      <dgm:prSet/>
      <dgm:spPr/>
      <dgm:t>
        <a:bodyPr/>
        <a:lstStyle/>
        <a:p>
          <a:endParaRPr lang="es-ES"/>
        </a:p>
      </dgm:t>
    </dgm:pt>
    <dgm:pt modelId="{9D96068C-CD0D-40AF-A7BE-118A62FEA4D6}">
      <dgm:prSet phldrT="[Texto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QUILLBOT</a:t>
          </a:r>
          <a:endParaRPr lang="es-ES" b="1" dirty="0">
            <a:solidFill>
              <a:schemeClr val="tx1"/>
            </a:solidFill>
          </a:endParaRPr>
        </a:p>
      </dgm:t>
    </dgm:pt>
    <dgm:pt modelId="{AC10DC91-7D68-4102-A16C-E427EB9A74F0}" type="parTrans" cxnId="{66E4B027-707A-4FB5-9A72-8E5E27AC67B8}">
      <dgm:prSet/>
      <dgm:spPr/>
      <dgm:t>
        <a:bodyPr/>
        <a:lstStyle/>
        <a:p>
          <a:endParaRPr lang="es-ES"/>
        </a:p>
      </dgm:t>
    </dgm:pt>
    <dgm:pt modelId="{6E5A48FC-DDE4-4B59-9579-91457AFF5F0A}" type="sibTrans" cxnId="{66E4B027-707A-4FB5-9A72-8E5E27AC67B8}">
      <dgm:prSet/>
      <dgm:spPr/>
      <dgm:t>
        <a:bodyPr/>
        <a:lstStyle/>
        <a:p>
          <a:endParaRPr lang="es-ES"/>
        </a:p>
      </dgm:t>
    </dgm:pt>
    <dgm:pt modelId="{17CF45B4-2738-4039-8058-6B597EBAFFD2}">
      <dgm:prSet phldrT="[Texto]"/>
      <dgm:spPr/>
      <dgm:t>
        <a:bodyPr/>
        <a:lstStyle/>
        <a:p>
          <a:r>
            <a:rPr lang="es-ES" b="0" i="0" dirty="0" smtClean="0"/>
            <a:t>Comprobación de plagios, reescritura gramatical, citas</a:t>
          </a:r>
          <a:endParaRPr lang="es-ES" dirty="0"/>
        </a:p>
      </dgm:t>
    </dgm:pt>
    <dgm:pt modelId="{73D86B5F-4140-49F8-8CED-F9FDCBEDA170}" type="parTrans" cxnId="{664DD2EA-B485-4D5C-B1FC-97537BB7DE54}">
      <dgm:prSet/>
      <dgm:spPr/>
      <dgm:t>
        <a:bodyPr/>
        <a:lstStyle/>
        <a:p>
          <a:endParaRPr lang="es-ES"/>
        </a:p>
      </dgm:t>
    </dgm:pt>
    <dgm:pt modelId="{B34A6467-8104-4A78-AE8A-2479245995D0}" type="sibTrans" cxnId="{664DD2EA-B485-4D5C-B1FC-97537BB7DE54}">
      <dgm:prSet/>
      <dgm:spPr/>
      <dgm:t>
        <a:bodyPr/>
        <a:lstStyle/>
        <a:p>
          <a:endParaRPr lang="es-ES"/>
        </a:p>
      </dgm:t>
    </dgm:pt>
    <dgm:pt modelId="{603CF0EE-42E7-4ACD-882F-C23A6075DCEE}">
      <dgm:prSet phldrT="[Texto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IA FORMATIVA</a:t>
          </a:r>
          <a:endParaRPr lang="es-ES" b="1" dirty="0">
            <a:solidFill>
              <a:schemeClr val="tx1"/>
            </a:solidFill>
          </a:endParaRPr>
        </a:p>
      </dgm:t>
    </dgm:pt>
    <dgm:pt modelId="{F6873D47-B8B7-4541-8547-C2B2788C96A1}" type="parTrans" cxnId="{9B4BC10B-F7AF-4F62-9D4A-8223070CE1AB}">
      <dgm:prSet/>
      <dgm:spPr/>
      <dgm:t>
        <a:bodyPr/>
        <a:lstStyle/>
        <a:p>
          <a:endParaRPr lang="es-ES"/>
        </a:p>
      </dgm:t>
    </dgm:pt>
    <dgm:pt modelId="{B99F709A-6306-4C4B-85A4-797CF49BC6CF}" type="sibTrans" cxnId="{9B4BC10B-F7AF-4F62-9D4A-8223070CE1AB}">
      <dgm:prSet/>
      <dgm:spPr/>
      <dgm:t>
        <a:bodyPr/>
        <a:lstStyle/>
        <a:p>
          <a:endParaRPr lang="es-ES"/>
        </a:p>
      </dgm:t>
    </dgm:pt>
    <dgm:pt modelId="{8061E425-88B8-42B0-9CFB-3647D7ADC8F3}">
      <dgm:prSet phldrT="[Texto]"/>
      <dgm:spPr/>
      <dgm:t>
        <a:bodyPr/>
        <a:lstStyle/>
        <a:p>
          <a:endParaRPr lang="es-ES" dirty="0"/>
        </a:p>
      </dgm:t>
    </dgm:pt>
    <dgm:pt modelId="{5298F54A-0F83-483F-A55D-C86EA763B0AC}" type="parTrans" cxnId="{A96A18B9-A91E-44C6-9EB1-FC4D81885758}">
      <dgm:prSet/>
      <dgm:spPr/>
      <dgm:t>
        <a:bodyPr/>
        <a:lstStyle/>
        <a:p>
          <a:endParaRPr lang="es-ES"/>
        </a:p>
      </dgm:t>
    </dgm:pt>
    <dgm:pt modelId="{E04DC60A-A741-4FF7-A78D-4D348F7A4652}" type="sibTrans" cxnId="{A96A18B9-A91E-44C6-9EB1-FC4D81885758}">
      <dgm:prSet/>
      <dgm:spPr/>
      <dgm:t>
        <a:bodyPr/>
        <a:lstStyle/>
        <a:p>
          <a:endParaRPr lang="es-ES"/>
        </a:p>
      </dgm:t>
    </dgm:pt>
    <dgm:pt modelId="{63016A71-5EDE-4335-83AE-3998A637EFB1}">
      <dgm:prSet/>
      <dgm:spPr/>
      <dgm:t>
        <a:bodyPr/>
        <a:lstStyle/>
        <a:p>
          <a:r>
            <a:rPr lang="es-ES" b="0" i="0" dirty="0" smtClean="0"/>
            <a:t>Generación instantánea de cuestionarios a partir de diapositivas de PowerPoint </a:t>
          </a:r>
          <a:endParaRPr lang="es-ES" dirty="0"/>
        </a:p>
      </dgm:t>
    </dgm:pt>
    <dgm:pt modelId="{1D6CAC78-6961-49EF-B2D7-9E998ECF40F4}" type="parTrans" cxnId="{D65A0EBF-DF8B-48B7-81D6-2AAF081CE49D}">
      <dgm:prSet/>
      <dgm:spPr/>
      <dgm:t>
        <a:bodyPr/>
        <a:lstStyle/>
        <a:p>
          <a:endParaRPr lang="es-ES"/>
        </a:p>
      </dgm:t>
    </dgm:pt>
    <dgm:pt modelId="{A40BEBA1-E693-4237-8DC0-8B1FF0D7384F}" type="sibTrans" cxnId="{D65A0EBF-DF8B-48B7-81D6-2AAF081CE49D}">
      <dgm:prSet/>
      <dgm:spPr/>
      <dgm:t>
        <a:bodyPr/>
        <a:lstStyle/>
        <a:p>
          <a:endParaRPr lang="es-ES"/>
        </a:p>
      </dgm:t>
    </dgm:pt>
    <dgm:pt modelId="{050AA38D-B37C-4A4B-B994-BB76BEBA7C54}">
      <dgm:prSet/>
      <dgm:spPr/>
      <dgm:t>
        <a:bodyPr/>
        <a:lstStyle/>
        <a:p>
          <a:r>
            <a:rPr lang="es-ES" b="0" i="0" dirty="0" smtClean="0"/>
            <a:t>Retroalimentación en tiempo real, generación de evaluaciones (diversos tipos de evaluación disponibles)</a:t>
          </a:r>
          <a:endParaRPr lang="es-ES" dirty="0"/>
        </a:p>
      </dgm:t>
    </dgm:pt>
    <dgm:pt modelId="{668767C0-995F-4606-B029-D2C52EF6EEFA}" type="parTrans" cxnId="{4382FFA0-1C4A-4FE6-8D32-F3F77AAF644C}">
      <dgm:prSet/>
      <dgm:spPr/>
      <dgm:t>
        <a:bodyPr/>
        <a:lstStyle/>
        <a:p>
          <a:endParaRPr lang="es-ES"/>
        </a:p>
      </dgm:t>
    </dgm:pt>
    <dgm:pt modelId="{752F0252-DBA7-4746-BF32-ECF1BB928BED}" type="sibTrans" cxnId="{4382FFA0-1C4A-4FE6-8D32-F3F77AAF644C}">
      <dgm:prSet/>
      <dgm:spPr/>
      <dgm:t>
        <a:bodyPr/>
        <a:lstStyle/>
        <a:p>
          <a:endParaRPr lang="es-ES"/>
        </a:p>
      </dgm:t>
    </dgm:pt>
    <dgm:pt modelId="{2A3EC9EA-0101-4021-AB16-4DBB793E26FE}" type="pres">
      <dgm:prSet presAssocID="{B347B3EC-6182-4113-A7DE-D9C1B7C98C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0CAE49-2053-41FA-97B4-E38DBEE46202}" type="pres">
      <dgm:prSet presAssocID="{E9009742-6358-4D54-8380-6EBEFBE4C113}" presName="composite" presStyleCnt="0"/>
      <dgm:spPr/>
    </dgm:pt>
    <dgm:pt modelId="{1E32494C-41B0-45CD-BDFA-578D58D887E1}" type="pres">
      <dgm:prSet presAssocID="{E9009742-6358-4D54-8380-6EBEFBE4C113}" presName="parentText" presStyleLbl="alignNode1" presStyleIdx="0" presStyleCnt="3" custLinFactNeighborX="0" custLinFactNeighborY="9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609FA-CD0E-4779-AE90-554AD2AD00BB}" type="pres">
      <dgm:prSet presAssocID="{E9009742-6358-4D54-8380-6EBEFBE4C1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EC1B24-0879-490E-ADE2-F0AF1A350A05}" type="pres">
      <dgm:prSet presAssocID="{88D760E8-910A-48AE-BF71-81AE8B7AF176}" presName="sp" presStyleCnt="0"/>
      <dgm:spPr/>
    </dgm:pt>
    <dgm:pt modelId="{9EF740E9-7681-490A-9CC2-BAE5924D6C29}" type="pres">
      <dgm:prSet presAssocID="{9D96068C-CD0D-40AF-A7BE-118A62FEA4D6}" presName="composite" presStyleCnt="0"/>
      <dgm:spPr/>
    </dgm:pt>
    <dgm:pt modelId="{6EFC7016-4E49-48C7-BB61-B7F90142FCEF}" type="pres">
      <dgm:prSet presAssocID="{9D96068C-CD0D-40AF-A7BE-118A62FEA4D6}" presName="parentText" presStyleLbl="alignNode1" presStyleIdx="1" presStyleCnt="3" custLinFactNeighborX="0" custLinFactNeighborY="292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D7A6F-4B4E-4694-8902-ECC76D33C22F}" type="pres">
      <dgm:prSet presAssocID="{9D96068C-CD0D-40AF-A7BE-118A62FEA4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A4585-A7B4-4373-B7B0-6D651A2509C5}" type="pres">
      <dgm:prSet presAssocID="{6E5A48FC-DDE4-4B59-9579-91457AFF5F0A}" presName="sp" presStyleCnt="0"/>
      <dgm:spPr/>
    </dgm:pt>
    <dgm:pt modelId="{37A315D4-4C3D-4129-AC03-EF772FD8B134}" type="pres">
      <dgm:prSet presAssocID="{603CF0EE-42E7-4ACD-882F-C23A6075DCEE}" presName="composite" presStyleCnt="0"/>
      <dgm:spPr/>
    </dgm:pt>
    <dgm:pt modelId="{68AE2D95-8CDD-43F0-A221-3474666D4BB5}" type="pres">
      <dgm:prSet presAssocID="{603CF0EE-42E7-4ACD-882F-C23A6075DC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BCE52-8FAD-43B4-8908-6B9A2CB9B5D6}" type="pres">
      <dgm:prSet presAssocID="{603CF0EE-42E7-4ACD-882F-C23A6075DC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B9B90F-20F8-4D9D-A863-6F87A3B1B511}" type="presOf" srcId="{8061E425-88B8-42B0-9CFB-3647D7ADC8F3}" destId="{8ABBCE52-8FAD-43B4-8908-6B9A2CB9B5D6}" srcOrd="0" destOrd="0" presId="urn:microsoft.com/office/officeart/2005/8/layout/chevron2"/>
    <dgm:cxn modelId="{D65A0EBF-DF8B-48B7-81D6-2AAF081CE49D}" srcId="{E9009742-6358-4D54-8380-6EBEFBE4C113}" destId="{63016A71-5EDE-4335-83AE-3998A637EFB1}" srcOrd="1" destOrd="0" parTransId="{1D6CAC78-6961-49EF-B2D7-9E998ECF40F4}" sibTransId="{A40BEBA1-E693-4237-8DC0-8B1FF0D7384F}"/>
    <dgm:cxn modelId="{FD5F7321-29E6-4F8F-985F-AEF5D70145BC}" type="presOf" srcId="{9D96068C-CD0D-40AF-A7BE-118A62FEA4D6}" destId="{6EFC7016-4E49-48C7-BB61-B7F90142FCEF}" srcOrd="0" destOrd="0" presId="urn:microsoft.com/office/officeart/2005/8/layout/chevron2"/>
    <dgm:cxn modelId="{4382FFA0-1C4A-4FE6-8D32-F3F77AAF644C}" srcId="{603CF0EE-42E7-4ACD-882F-C23A6075DCEE}" destId="{050AA38D-B37C-4A4B-B994-BB76BEBA7C54}" srcOrd="1" destOrd="0" parTransId="{668767C0-995F-4606-B029-D2C52EF6EEFA}" sibTransId="{752F0252-DBA7-4746-BF32-ECF1BB928BED}"/>
    <dgm:cxn modelId="{D55665F1-B1E2-4E21-B864-8C085955A5FF}" type="presOf" srcId="{63016A71-5EDE-4335-83AE-3998A637EFB1}" destId="{753609FA-CD0E-4779-AE90-554AD2AD00BB}" srcOrd="0" destOrd="1" presId="urn:microsoft.com/office/officeart/2005/8/layout/chevron2"/>
    <dgm:cxn modelId="{AFF6E86A-285F-4425-9D5A-E556736E89FE}" srcId="{E9009742-6358-4D54-8380-6EBEFBE4C113}" destId="{07BD8FE3-CA5C-415F-8BD6-D6F24EDD1D80}" srcOrd="0" destOrd="0" parTransId="{70AE0BCB-DD14-4E5D-93E0-476487521007}" sibTransId="{7712C7C8-7A9B-405E-98F1-7A8CAB79BA75}"/>
    <dgm:cxn modelId="{30BAC035-0881-4494-B883-7965F05B17C6}" type="presOf" srcId="{603CF0EE-42E7-4ACD-882F-C23A6075DCEE}" destId="{68AE2D95-8CDD-43F0-A221-3474666D4BB5}" srcOrd="0" destOrd="0" presId="urn:microsoft.com/office/officeart/2005/8/layout/chevron2"/>
    <dgm:cxn modelId="{664DD2EA-B485-4D5C-B1FC-97537BB7DE54}" srcId="{9D96068C-CD0D-40AF-A7BE-118A62FEA4D6}" destId="{17CF45B4-2738-4039-8058-6B597EBAFFD2}" srcOrd="0" destOrd="0" parTransId="{73D86B5F-4140-49F8-8CED-F9FDCBEDA170}" sibTransId="{B34A6467-8104-4A78-AE8A-2479245995D0}"/>
    <dgm:cxn modelId="{2ABD82E2-8B1E-4D94-8F29-B384144906CA}" type="presOf" srcId="{17CF45B4-2738-4039-8058-6B597EBAFFD2}" destId="{D93D7A6F-4B4E-4694-8902-ECC76D33C22F}" srcOrd="0" destOrd="0" presId="urn:microsoft.com/office/officeart/2005/8/layout/chevron2"/>
    <dgm:cxn modelId="{33168E66-EA18-4626-AE4F-109AF8CFB825}" srcId="{B347B3EC-6182-4113-A7DE-D9C1B7C98CF8}" destId="{E9009742-6358-4D54-8380-6EBEFBE4C113}" srcOrd="0" destOrd="0" parTransId="{15A4FFFF-359A-4509-B1C8-4B483E8B0390}" sibTransId="{88D760E8-910A-48AE-BF71-81AE8B7AF176}"/>
    <dgm:cxn modelId="{4A7F1E1F-4BCD-429B-B79B-758FD8C96B87}" type="presOf" srcId="{050AA38D-B37C-4A4B-B994-BB76BEBA7C54}" destId="{8ABBCE52-8FAD-43B4-8908-6B9A2CB9B5D6}" srcOrd="0" destOrd="1" presId="urn:microsoft.com/office/officeart/2005/8/layout/chevron2"/>
    <dgm:cxn modelId="{9B4BC10B-F7AF-4F62-9D4A-8223070CE1AB}" srcId="{B347B3EC-6182-4113-A7DE-D9C1B7C98CF8}" destId="{603CF0EE-42E7-4ACD-882F-C23A6075DCEE}" srcOrd="2" destOrd="0" parTransId="{F6873D47-B8B7-4541-8547-C2B2788C96A1}" sibTransId="{B99F709A-6306-4C4B-85A4-797CF49BC6CF}"/>
    <dgm:cxn modelId="{66E4B027-707A-4FB5-9A72-8E5E27AC67B8}" srcId="{B347B3EC-6182-4113-A7DE-D9C1B7C98CF8}" destId="{9D96068C-CD0D-40AF-A7BE-118A62FEA4D6}" srcOrd="1" destOrd="0" parTransId="{AC10DC91-7D68-4102-A16C-E427EB9A74F0}" sibTransId="{6E5A48FC-DDE4-4B59-9579-91457AFF5F0A}"/>
    <dgm:cxn modelId="{A96A18B9-A91E-44C6-9EB1-FC4D81885758}" srcId="{603CF0EE-42E7-4ACD-882F-C23A6075DCEE}" destId="{8061E425-88B8-42B0-9CFB-3647D7ADC8F3}" srcOrd="0" destOrd="0" parTransId="{5298F54A-0F83-483F-A55D-C86EA763B0AC}" sibTransId="{E04DC60A-A741-4FF7-A78D-4D348F7A4652}"/>
    <dgm:cxn modelId="{7CD9672C-6E48-4B0C-8C9A-3BFDCC1ABEA4}" type="presOf" srcId="{E9009742-6358-4D54-8380-6EBEFBE4C113}" destId="{1E32494C-41B0-45CD-BDFA-578D58D887E1}" srcOrd="0" destOrd="0" presId="urn:microsoft.com/office/officeart/2005/8/layout/chevron2"/>
    <dgm:cxn modelId="{F5CDB0DA-6E01-4741-AE45-DB6A8DECF2A1}" type="presOf" srcId="{B347B3EC-6182-4113-A7DE-D9C1B7C98CF8}" destId="{2A3EC9EA-0101-4021-AB16-4DBB793E26FE}" srcOrd="0" destOrd="0" presId="urn:microsoft.com/office/officeart/2005/8/layout/chevron2"/>
    <dgm:cxn modelId="{91D9A87E-C4BC-4ED8-AB61-535371F20222}" type="presOf" srcId="{07BD8FE3-CA5C-415F-8BD6-D6F24EDD1D80}" destId="{753609FA-CD0E-4779-AE90-554AD2AD00BB}" srcOrd="0" destOrd="0" presId="urn:microsoft.com/office/officeart/2005/8/layout/chevron2"/>
    <dgm:cxn modelId="{C8B4E365-DA04-4EA1-8181-89EB87C762B2}" type="presParOf" srcId="{2A3EC9EA-0101-4021-AB16-4DBB793E26FE}" destId="{420CAE49-2053-41FA-97B4-E38DBEE46202}" srcOrd="0" destOrd="0" presId="urn:microsoft.com/office/officeart/2005/8/layout/chevron2"/>
    <dgm:cxn modelId="{2257B8AA-6461-4F07-ABF7-12858D67DBCF}" type="presParOf" srcId="{420CAE49-2053-41FA-97B4-E38DBEE46202}" destId="{1E32494C-41B0-45CD-BDFA-578D58D887E1}" srcOrd="0" destOrd="0" presId="urn:microsoft.com/office/officeart/2005/8/layout/chevron2"/>
    <dgm:cxn modelId="{AFC4D401-2E4D-4FDB-AAFF-FE4EB0745A35}" type="presParOf" srcId="{420CAE49-2053-41FA-97B4-E38DBEE46202}" destId="{753609FA-CD0E-4779-AE90-554AD2AD00BB}" srcOrd="1" destOrd="0" presId="urn:microsoft.com/office/officeart/2005/8/layout/chevron2"/>
    <dgm:cxn modelId="{F26B4D64-81E2-4809-BBE8-0EFA2CE65056}" type="presParOf" srcId="{2A3EC9EA-0101-4021-AB16-4DBB793E26FE}" destId="{9DEC1B24-0879-490E-ADE2-F0AF1A350A05}" srcOrd="1" destOrd="0" presId="urn:microsoft.com/office/officeart/2005/8/layout/chevron2"/>
    <dgm:cxn modelId="{50E10370-79DE-4BC4-9368-517505C02593}" type="presParOf" srcId="{2A3EC9EA-0101-4021-AB16-4DBB793E26FE}" destId="{9EF740E9-7681-490A-9CC2-BAE5924D6C29}" srcOrd="2" destOrd="0" presId="urn:microsoft.com/office/officeart/2005/8/layout/chevron2"/>
    <dgm:cxn modelId="{A54DEC94-43B8-4DFD-992C-1C45E1375A40}" type="presParOf" srcId="{9EF740E9-7681-490A-9CC2-BAE5924D6C29}" destId="{6EFC7016-4E49-48C7-BB61-B7F90142FCEF}" srcOrd="0" destOrd="0" presId="urn:microsoft.com/office/officeart/2005/8/layout/chevron2"/>
    <dgm:cxn modelId="{BF320ED8-80E9-421E-A324-7C1E7A31D840}" type="presParOf" srcId="{9EF740E9-7681-490A-9CC2-BAE5924D6C29}" destId="{D93D7A6F-4B4E-4694-8902-ECC76D33C22F}" srcOrd="1" destOrd="0" presId="urn:microsoft.com/office/officeart/2005/8/layout/chevron2"/>
    <dgm:cxn modelId="{8FFF6AFD-25EC-466B-AD06-199456982E10}" type="presParOf" srcId="{2A3EC9EA-0101-4021-AB16-4DBB793E26FE}" destId="{D08A4585-A7B4-4373-B7B0-6D651A2509C5}" srcOrd="3" destOrd="0" presId="urn:microsoft.com/office/officeart/2005/8/layout/chevron2"/>
    <dgm:cxn modelId="{38524B43-AFEE-4516-8E24-87DEB9A54ADD}" type="presParOf" srcId="{2A3EC9EA-0101-4021-AB16-4DBB793E26FE}" destId="{37A315D4-4C3D-4129-AC03-EF772FD8B134}" srcOrd="4" destOrd="0" presId="urn:microsoft.com/office/officeart/2005/8/layout/chevron2"/>
    <dgm:cxn modelId="{38392EB5-6CD0-4D14-8EA5-B60F31E9B4E4}" type="presParOf" srcId="{37A315D4-4C3D-4129-AC03-EF772FD8B134}" destId="{68AE2D95-8CDD-43F0-A221-3474666D4BB5}" srcOrd="0" destOrd="0" presId="urn:microsoft.com/office/officeart/2005/8/layout/chevron2"/>
    <dgm:cxn modelId="{96DE6D8D-F5B5-43C3-A62D-848FB5707958}" type="presParOf" srcId="{37A315D4-4C3D-4129-AC03-EF772FD8B134}" destId="{8ABBCE52-8FAD-43B4-8908-6B9A2CB9B5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4A8FD3-DC51-4889-A019-5D77E9DB7B0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BFD7CC-178D-4B24-A45E-523C3AD5BF1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300" dirty="0" smtClean="0"/>
        </a:p>
        <a:p>
          <a:endParaRPr lang="es-ES" sz="1300" dirty="0" smtClean="0"/>
        </a:p>
        <a:p>
          <a:endParaRPr lang="es-ES" sz="1300" dirty="0" smtClean="0"/>
        </a:p>
        <a:p>
          <a:endParaRPr lang="es-ES" sz="1300" b="1" dirty="0" smtClean="0">
            <a:solidFill>
              <a:schemeClr val="accent1"/>
            </a:solidFill>
          </a:endParaRPr>
        </a:p>
        <a:p>
          <a:endParaRPr lang="es-ES" sz="1300" b="1" dirty="0" smtClean="0">
            <a:solidFill>
              <a:schemeClr val="accent1"/>
            </a:solidFill>
          </a:endParaRPr>
        </a:p>
        <a:p>
          <a:r>
            <a:rPr lang="es-ES" sz="2000" b="1" dirty="0" smtClean="0">
              <a:solidFill>
                <a:schemeClr val="accent1"/>
              </a:solidFill>
            </a:rPr>
            <a:t>Actividades</a:t>
          </a:r>
          <a:endParaRPr lang="es-ES" sz="2000" b="1" dirty="0">
            <a:solidFill>
              <a:schemeClr val="accent1"/>
            </a:solidFill>
          </a:endParaRPr>
        </a:p>
      </dgm:t>
    </dgm:pt>
    <dgm:pt modelId="{995FE5E7-BD7C-4C9D-8CE8-3E0466FD8450}" type="parTrans" cxnId="{12C26D2F-8834-4DC8-B4F3-CDC5A4F3A663}">
      <dgm:prSet/>
      <dgm:spPr/>
      <dgm:t>
        <a:bodyPr/>
        <a:lstStyle/>
        <a:p>
          <a:endParaRPr lang="es-ES"/>
        </a:p>
      </dgm:t>
    </dgm:pt>
    <dgm:pt modelId="{7D675538-430C-4CBC-B20E-0F0B6834B03C}" type="sibTrans" cxnId="{12C26D2F-8834-4DC8-B4F3-CDC5A4F3A663}">
      <dgm:prSet/>
      <dgm:spPr/>
      <dgm:t>
        <a:bodyPr/>
        <a:lstStyle/>
        <a:p>
          <a:endParaRPr lang="es-ES"/>
        </a:p>
      </dgm:t>
    </dgm:pt>
    <dgm:pt modelId="{7175CD6B-EBA2-46B8-B232-8DEF8E4B1D79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ES" dirty="0" smtClean="0"/>
            <a:t>Temas relevantes y problemas complejos</a:t>
          </a:r>
          <a:endParaRPr lang="es-ES" dirty="0"/>
        </a:p>
      </dgm:t>
    </dgm:pt>
    <dgm:pt modelId="{28565BAF-F103-4192-8D0F-FBF24FD6E1E9}" type="parTrans" cxnId="{F2FD18A7-D2AF-457E-959E-FB684C0CD54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49093006-2BC3-45AE-A891-9A2ED2DBD93B}" type="sibTrans" cxnId="{F2FD18A7-D2AF-457E-959E-FB684C0CD547}">
      <dgm:prSet/>
      <dgm:spPr/>
      <dgm:t>
        <a:bodyPr/>
        <a:lstStyle/>
        <a:p>
          <a:endParaRPr lang="es-ES"/>
        </a:p>
      </dgm:t>
    </dgm:pt>
    <dgm:pt modelId="{55A3874B-3EE8-4FB2-AA29-DABBAD52DBD7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ES" dirty="0" smtClean="0"/>
            <a:t>Argumentación con distintas perspectivas.</a:t>
          </a:r>
        </a:p>
        <a:p>
          <a:r>
            <a:rPr lang="es-ES" dirty="0" smtClean="0"/>
            <a:t>Integración de conocimientos</a:t>
          </a:r>
          <a:endParaRPr lang="es-ES" dirty="0"/>
        </a:p>
      </dgm:t>
    </dgm:pt>
    <dgm:pt modelId="{AB38C0AC-6D3C-4A40-BB2E-D0D2A2387F18}" type="parTrans" cxnId="{9488869B-986C-405E-85E0-457917A8780C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578D8417-2F04-4660-8A6D-7A6BA7D78D06}" type="sibTrans" cxnId="{9488869B-986C-405E-85E0-457917A8780C}">
      <dgm:prSet/>
      <dgm:spPr/>
      <dgm:t>
        <a:bodyPr/>
        <a:lstStyle/>
        <a:p>
          <a:endParaRPr lang="es-ES"/>
        </a:p>
      </dgm:t>
    </dgm:pt>
    <dgm:pt modelId="{EE0B6482-D045-41F4-A18F-388108B8D71C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ES" dirty="0" smtClean="0"/>
            <a:t>Reflexión y pensamiento crítico</a:t>
          </a:r>
          <a:endParaRPr lang="es-ES" dirty="0"/>
        </a:p>
      </dgm:t>
    </dgm:pt>
    <dgm:pt modelId="{04CBD25D-51D0-494B-A7FD-835035499343}" type="parTrans" cxnId="{6F6DA6BF-6BDB-41E8-B13F-AE97133DCAC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"/>
        </a:p>
      </dgm:t>
    </dgm:pt>
    <dgm:pt modelId="{36E800DB-888A-4900-8EF4-93807F520449}" type="sibTrans" cxnId="{6F6DA6BF-6BDB-41E8-B13F-AE97133DCACD}">
      <dgm:prSet/>
      <dgm:spPr/>
      <dgm:t>
        <a:bodyPr/>
        <a:lstStyle/>
        <a:p>
          <a:endParaRPr lang="es-ES"/>
        </a:p>
      </dgm:t>
    </dgm:pt>
    <dgm:pt modelId="{329C0AFA-BF63-4696-8420-725AF2680D01}" type="pres">
      <dgm:prSet presAssocID="{864A8FD3-DC51-4889-A019-5D77E9DB7B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25ACDB-7392-4FD5-BB41-D43D15E25B6E}" type="pres">
      <dgm:prSet presAssocID="{26BFD7CC-178D-4B24-A45E-523C3AD5BF12}" presName="centerShape" presStyleLbl="node0" presStyleIdx="0" presStyleCnt="1" custScaleX="120770" custLinFactNeighborX="-876" custLinFactNeighborY="-594"/>
      <dgm:spPr/>
      <dgm:t>
        <a:bodyPr/>
        <a:lstStyle/>
        <a:p>
          <a:endParaRPr lang="es-ES"/>
        </a:p>
      </dgm:t>
    </dgm:pt>
    <dgm:pt modelId="{CE7F6F86-1AE4-47BD-B9C8-84E425B61EB9}" type="pres">
      <dgm:prSet presAssocID="{28565BAF-F103-4192-8D0F-FBF24FD6E1E9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E7A86A1F-AED0-4D49-B386-D38D6320D7ED}" type="pres">
      <dgm:prSet presAssocID="{7175CD6B-EBA2-46B8-B232-8DEF8E4B1D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04433B-7FC6-4F60-9A1D-0BC6DC4858DE}" type="pres">
      <dgm:prSet presAssocID="{AB38C0AC-6D3C-4A40-BB2E-D0D2A2387F18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9C9DFC8C-873D-4960-A93C-0DF4F97434CB}" type="pres">
      <dgm:prSet presAssocID="{55A3874B-3EE8-4FB2-AA29-DABBAD52DB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35730-30BF-4855-B572-0BBADCF946D8}" type="pres">
      <dgm:prSet presAssocID="{04CBD25D-51D0-494B-A7FD-835035499343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710FC3FF-298D-41EB-B3A1-D58B3D4D8DCB}" type="pres">
      <dgm:prSet presAssocID="{EE0B6482-D045-41F4-A18F-388108B8D7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E6602C-5C6B-4C51-AC1D-E3C2B8C6185A}" type="presOf" srcId="{04CBD25D-51D0-494B-A7FD-835035499343}" destId="{E2835730-30BF-4855-B572-0BBADCF946D8}" srcOrd="0" destOrd="0" presId="urn:microsoft.com/office/officeart/2005/8/layout/radial4"/>
    <dgm:cxn modelId="{49872906-1D99-4CA1-B9B5-479E1E702E65}" type="presOf" srcId="{AB38C0AC-6D3C-4A40-BB2E-D0D2A2387F18}" destId="{4C04433B-7FC6-4F60-9A1D-0BC6DC4858DE}" srcOrd="0" destOrd="0" presId="urn:microsoft.com/office/officeart/2005/8/layout/radial4"/>
    <dgm:cxn modelId="{9488869B-986C-405E-85E0-457917A8780C}" srcId="{26BFD7CC-178D-4B24-A45E-523C3AD5BF12}" destId="{55A3874B-3EE8-4FB2-AA29-DABBAD52DBD7}" srcOrd="1" destOrd="0" parTransId="{AB38C0AC-6D3C-4A40-BB2E-D0D2A2387F18}" sibTransId="{578D8417-2F04-4660-8A6D-7A6BA7D78D06}"/>
    <dgm:cxn modelId="{C0C85A6F-6566-495D-8241-FE48D661C530}" type="presOf" srcId="{55A3874B-3EE8-4FB2-AA29-DABBAD52DBD7}" destId="{9C9DFC8C-873D-4960-A93C-0DF4F97434CB}" srcOrd="0" destOrd="0" presId="urn:microsoft.com/office/officeart/2005/8/layout/radial4"/>
    <dgm:cxn modelId="{CB992D33-0C30-48D3-A126-DFB93CF84099}" type="presOf" srcId="{26BFD7CC-178D-4B24-A45E-523C3AD5BF12}" destId="{9225ACDB-7392-4FD5-BB41-D43D15E25B6E}" srcOrd="0" destOrd="0" presId="urn:microsoft.com/office/officeart/2005/8/layout/radial4"/>
    <dgm:cxn modelId="{12C26D2F-8834-4DC8-B4F3-CDC5A4F3A663}" srcId="{864A8FD3-DC51-4889-A019-5D77E9DB7B09}" destId="{26BFD7CC-178D-4B24-A45E-523C3AD5BF12}" srcOrd="0" destOrd="0" parTransId="{995FE5E7-BD7C-4C9D-8CE8-3E0466FD8450}" sibTransId="{7D675538-430C-4CBC-B20E-0F0B6834B03C}"/>
    <dgm:cxn modelId="{F2FD18A7-D2AF-457E-959E-FB684C0CD547}" srcId="{26BFD7CC-178D-4B24-A45E-523C3AD5BF12}" destId="{7175CD6B-EBA2-46B8-B232-8DEF8E4B1D79}" srcOrd="0" destOrd="0" parTransId="{28565BAF-F103-4192-8D0F-FBF24FD6E1E9}" sibTransId="{49093006-2BC3-45AE-A891-9A2ED2DBD93B}"/>
    <dgm:cxn modelId="{65CB7A3D-F116-44FC-A59A-814D22BBDE3B}" type="presOf" srcId="{864A8FD3-DC51-4889-A019-5D77E9DB7B09}" destId="{329C0AFA-BF63-4696-8420-725AF2680D01}" srcOrd="0" destOrd="0" presId="urn:microsoft.com/office/officeart/2005/8/layout/radial4"/>
    <dgm:cxn modelId="{ABA5B4E3-AD6E-445F-979F-6AF13B9E6F48}" type="presOf" srcId="{28565BAF-F103-4192-8D0F-FBF24FD6E1E9}" destId="{CE7F6F86-1AE4-47BD-B9C8-84E425B61EB9}" srcOrd="0" destOrd="0" presId="urn:microsoft.com/office/officeart/2005/8/layout/radial4"/>
    <dgm:cxn modelId="{F32381FB-F69C-44B3-947C-15A161E21FDD}" type="presOf" srcId="{7175CD6B-EBA2-46B8-B232-8DEF8E4B1D79}" destId="{E7A86A1F-AED0-4D49-B386-D38D6320D7ED}" srcOrd="0" destOrd="0" presId="urn:microsoft.com/office/officeart/2005/8/layout/radial4"/>
    <dgm:cxn modelId="{32B3E675-CC5F-4EC5-84FA-8AFC675BFF5A}" type="presOf" srcId="{EE0B6482-D045-41F4-A18F-388108B8D71C}" destId="{710FC3FF-298D-41EB-B3A1-D58B3D4D8DCB}" srcOrd="0" destOrd="0" presId="urn:microsoft.com/office/officeart/2005/8/layout/radial4"/>
    <dgm:cxn modelId="{6F6DA6BF-6BDB-41E8-B13F-AE97133DCACD}" srcId="{26BFD7CC-178D-4B24-A45E-523C3AD5BF12}" destId="{EE0B6482-D045-41F4-A18F-388108B8D71C}" srcOrd="2" destOrd="0" parTransId="{04CBD25D-51D0-494B-A7FD-835035499343}" sibTransId="{36E800DB-888A-4900-8EF4-93807F520449}"/>
    <dgm:cxn modelId="{69F30C2F-C6B4-49A3-AFAD-5015DF2BC97C}" type="presParOf" srcId="{329C0AFA-BF63-4696-8420-725AF2680D01}" destId="{9225ACDB-7392-4FD5-BB41-D43D15E25B6E}" srcOrd="0" destOrd="0" presId="urn:microsoft.com/office/officeart/2005/8/layout/radial4"/>
    <dgm:cxn modelId="{EBB605D1-9469-4C17-AFFD-7C9A95E705ED}" type="presParOf" srcId="{329C0AFA-BF63-4696-8420-725AF2680D01}" destId="{CE7F6F86-1AE4-47BD-B9C8-84E425B61EB9}" srcOrd="1" destOrd="0" presId="urn:microsoft.com/office/officeart/2005/8/layout/radial4"/>
    <dgm:cxn modelId="{4BC87FB5-57C7-468D-88C5-2123A2B6ED25}" type="presParOf" srcId="{329C0AFA-BF63-4696-8420-725AF2680D01}" destId="{E7A86A1F-AED0-4D49-B386-D38D6320D7ED}" srcOrd="2" destOrd="0" presId="urn:microsoft.com/office/officeart/2005/8/layout/radial4"/>
    <dgm:cxn modelId="{652BE247-FBE3-4A25-AE26-FB4E26F632BF}" type="presParOf" srcId="{329C0AFA-BF63-4696-8420-725AF2680D01}" destId="{4C04433B-7FC6-4F60-9A1D-0BC6DC4858DE}" srcOrd="3" destOrd="0" presId="urn:microsoft.com/office/officeart/2005/8/layout/radial4"/>
    <dgm:cxn modelId="{719038F8-59DA-405C-8DFA-D5D07C52C80F}" type="presParOf" srcId="{329C0AFA-BF63-4696-8420-725AF2680D01}" destId="{9C9DFC8C-873D-4960-A93C-0DF4F97434CB}" srcOrd="4" destOrd="0" presId="urn:microsoft.com/office/officeart/2005/8/layout/radial4"/>
    <dgm:cxn modelId="{1D70D985-5AFF-4643-9EBD-FA2944556686}" type="presParOf" srcId="{329C0AFA-BF63-4696-8420-725AF2680D01}" destId="{E2835730-30BF-4855-B572-0BBADCF946D8}" srcOrd="5" destOrd="0" presId="urn:microsoft.com/office/officeart/2005/8/layout/radial4"/>
    <dgm:cxn modelId="{DF4D4B85-D57E-46C0-A9E4-BF8A0DBB3B47}" type="presParOf" srcId="{329C0AFA-BF63-4696-8420-725AF2680D01}" destId="{710FC3FF-298D-41EB-B3A1-D58B3D4D8DC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588CEC-B73D-44F2-AC3C-C815E442553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DCD3952-78DC-4628-AD54-D0EC94A36C3E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/>
            <a:t>Evaluación  auténtica y retroalimentación</a:t>
          </a:r>
        </a:p>
        <a:p>
          <a:r>
            <a:rPr lang="es-ES" sz="1200" b="1" dirty="0" smtClean="0"/>
            <a:t>Uso efectivo de la IA</a:t>
          </a:r>
          <a:endParaRPr lang="es-ES" sz="1200" b="1" dirty="0"/>
        </a:p>
      </dgm:t>
    </dgm:pt>
    <dgm:pt modelId="{AD2B9602-0EB8-411B-92EE-D49FDE9A3022}" type="parTrans" cxnId="{F13086F3-6B68-45A4-A22B-3F07D3C26385}">
      <dgm:prSet/>
      <dgm:spPr/>
      <dgm:t>
        <a:bodyPr/>
        <a:lstStyle/>
        <a:p>
          <a:endParaRPr lang="es-ES"/>
        </a:p>
      </dgm:t>
    </dgm:pt>
    <dgm:pt modelId="{83BCAFF6-A165-47F9-910A-787D1F027288}" type="sibTrans" cxnId="{F13086F3-6B68-45A4-A22B-3F07D3C26385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s-ES"/>
        </a:p>
      </dgm:t>
    </dgm:pt>
    <dgm:pt modelId="{5B53A627-4B38-4D00-B1E9-125F88B130C5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000" b="1" dirty="0" smtClean="0"/>
            <a:t>Integración de conocimientos y habilidades interdisciplinarias</a:t>
          </a:r>
          <a:endParaRPr lang="es-ES" sz="1000" b="1" dirty="0"/>
        </a:p>
      </dgm:t>
    </dgm:pt>
    <dgm:pt modelId="{F69F88C2-3ECB-448B-A9E9-5ABFEF9C201D}" type="parTrans" cxnId="{A4CA5D3A-36B1-42D9-8BE4-526ED6C18680}">
      <dgm:prSet/>
      <dgm:spPr/>
      <dgm:t>
        <a:bodyPr/>
        <a:lstStyle/>
        <a:p>
          <a:endParaRPr lang="es-ES"/>
        </a:p>
      </dgm:t>
    </dgm:pt>
    <dgm:pt modelId="{301B4582-60AC-4A47-99D0-494E41F409A3}" type="sibTrans" cxnId="{A4CA5D3A-36B1-42D9-8BE4-526ED6C18680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s-ES"/>
        </a:p>
      </dgm:t>
    </dgm:pt>
    <dgm:pt modelId="{4238DE80-5124-47D0-93E5-209FC5163DA6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b="1" dirty="0" smtClean="0"/>
            <a:t>Colaboración y trabajo en equipo</a:t>
          </a:r>
        </a:p>
        <a:p>
          <a:r>
            <a:rPr lang="es-ES" b="1" dirty="0" smtClean="0"/>
            <a:t>Innovación, participación y compromiso.</a:t>
          </a:r>
          <a:endParaRPr lang="es-ES" b="1" dirty="0"/>
        </a:p>
      </dgm:t>
    </dgm:pt>
    <dgm:pt modelId="{193DA809-95B6-443F-9F74-828D29AA307B}" type="parTrans" cxnId="{F847EC1E-5E02-489B-B988-BF2CB265D1FE}">
      <dgm:prSet/>
      <dgm:spPr/>
      <dgm:t>
        <a:bodyPr/>
        <a:lstStyle/>
        <a:p>
          <a:endParaRPr lang="es-ES"/>
        </a:p>
      </dgm:t>
    </dgm:pt>
    <dgm:pt modelId="{BEFDD060-9461-4AA6-97FE-DB96B7F150CD}" type="sibTrans" cxnId="{F847EC1E-5E02-489B-B988-BF2CB265D1FE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s-ES"/>
        </a:p>
      </dgm:t>
    </dgm:pt>
    <dgm:pt modelId="{09363381-18F7-4987-BE60-E59029EBDA17}" type="pres">
      <dgm:prSet presAssocID="{8A588CEC-B73D-44F2-AC3C-C815E44255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F8F3A10-9653-464B-B4BE-F091D375415D}" type="pres">
      <dgm:prSet presAssocID="{7DCD3952-78DC-4628-AD54-D0EC94A36C3E}" presName="gear1" presStyleLbl="node1" presStyleIdx="0" presStyleCnt="3" custLinFactNeighborX="5869" custLinFactNeighborY="-5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E3BCAE-D7B1-4453-BBDA-4E1957062A81}" type="pres">
      <dgm:prSet presAssocID="{7DCD3952-78DC-4628-AD54-D0EC94A36C3E}" presName="gear1srcNode" presStyleLbl="node1" presStyleIdx="0" presStyleCnt="3"/>
      <dgm:spPr/>
      <dgm:t>
        <a:bodyPr/>
        <a:lstStyle/>
        <a:p>
          <a:endParaRPr lang="es-ES"/>
        </a:p>
      </dgm:t>
    </dgm:pt>
    <dgm:pt modelId="{FDDC2423-60DA-4B7B-8A62-7B02797E8459}" type="pres">
      <dgm:prSet presAssocID="{7DCD3952-78DC-4628-AD54-D0EC94A36C3E}" presName="gear1dstNode" presStyleLbl="node1" presStyleIdx="0" presStyleCnt="3"/>
      <dgm:spPr/>
      <dgm:t>
        <a:bodyPr/>
        <a:lstStyle/>
        <a:p>
          <a:endParaRPr lang="es-ES"/>
        </a:p>
      </dgm:t>
    </dgm:pt>
    <dgm:pt modelId="{46420C47-A53C-48EA-8232-574D23334F8D}" type="pres">
      <dgm:prSet presAssocID="{5B53A627-4B38-4D00-B1E9-125F88B130C5}" presName="gear2" presStyleLbl="node1" presStyleIdx="1" presStyleCnt="3" custScaleX="12762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E3E775-ACB6-46C7-AE2F-F66C470146BD}" type="pres">
      <dgm:prSet presAssocID="{5B53A627-4B38-4D00-B1E9-125F88B130C5}" presName="gear2srcNode" presStyleLbl="node1" presStyleIdx="1" presStyleCnt="3"/>
      <dgm:spPr/>
      <dgm:t>
        <a:bodyPr/>
        <a:lstStyle/>
        <a:p>
          <a:endParaRPr lang="es-ES"/>
        </a:p>
      </dgm:t>
    </dgm:pt>
    <dgm:pt modelId="{430D9FAB-A163-475A-86EB-9191E6FF6C4C}" type="pres">
      <dgm:prSet presAssocID="{5B53A627-4B38-4D00-B1E9-125F88B130C5}" presName="gear2dstNode" presStyleLbl="node1" presStyleIdx="1" presStyleCnt="3"/>
      <dgm:spPr/>
      <dgm:t>
        <a:bodyPr/>
        <a:lstStyle/>
        <a:p>
          <a:endParaRPr lang="es-ES"/>
        </a:p>
      </dgm:t>
    </dgm:pt>
    <dgm:pt modelId="{927E82EA-7409-485C-B1D0-0553A0DE2B49}" type="pres">
      <dgm:prSet presAssocID="{4238DE80-5124-47D0-93E5-209FC5163DA6}" presName="gear3" presStyleLbl="node1" presStyleIdx="2" presStyleCnt="3" custScaleX="122879" custLinFactNeighborX="6727" custLinFactNeighborY="-2883"/>
      <dgm:spPr/>
      <dgm:t>
        <a:bodyPr/>
        <a:lstStyle/>
        <a:p>
          <a:endParaRPr lang="es-ES"/>
        </a:p>
      </dgm:t>
    </dgm:pt>
    <dgm:pt modelId="{3B7051DC-D809-4251-A97A-B6A098D0B4D9}" type="pres">
      <dgm:prSet presAssocID="{4238DE80-5124-47D0-93E5-209FC5163DA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D67F1-7FAA-40E6-BDBA-5D7B2CF6BDE3}" type="pres">
      <dgm:prSet presAssocID="{4238DE80-5124-47D0-93E5-209FC5163DA6}" presName="gear3srcNode" presStyleLbl="node1" presStyleIdx="2" presStyleCnt="3"/>
      <dgm:spPr/>
      <dgm:t>
        <a:bodyPr/>
        <a:lstStyle/>
        <a:p>
          <a:endParaRPr lang="es-ES"/>
        </a:p>
      </dgm:t>
    </dgm:pt>
    <dgm:pt modelId="{90ACAB6D-AA55-438F-800E-F123A71C983C}" type="pres">
      <dgm:prSet presAssocID="{4238DE80-5124-47D0-93E5-209FC5163DA6}" presName="gear3dstNode" presStyleLbl="node1" presStyleIdx="2" presStyleCnt="3"/>
      <dgm:spPr/>
      <dgm:t>
        <a:bodyPr/>
        <a:lstStyle/>
        <a:p>
          <a:endParaRPr lang="es-ES"/>
        </a:p>
      </dgm:t>
    </dgm:pt>
    <dgm:pt modelId="{EBA45198-5EA7-43DA-B370-A855C72A2E3C}" type="pres">
      <dgm:prSet presAssocID="{83BCAFF6-A165-47F9-910A-787D1F027288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F7182168-FCAA-4171-8BA9-89A1E8849187}" type="pres">
      <dgm:prSet presAssocID="{301B4582-60AC-4A47-99D0-494E41F409A3}" presName="connector2" presStyleLbl="sibTrans2D1" presStyleIdx="1" presStyleCnt="3" custLinFactNeighborX="-3879" custLinFactNeighborY="506"/>
      <dgm:spPr/>
      <dgm:t>
        <a:bodyPr/>
        <a:lstStyle/>
        <a:p>
          <a:endParaRPr lang="es-ES"/>
        </a:p>
      </dgm:t>
    </dgm:pt>
    <dgm:pt modelId="{10BB8A66-2C3D-403C-BDA4-A1099D2F78B6}" type="pres">
      <dgm:prSet presAssocID="{BEFDD060-9461-4AA6-97FE-DB96B7F150CD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58658A49-01F0-4410-9F3D-3C2CF308B9D6}" type="presOf" srcId="{301B4582-60AC-4A47-99D0-494E41F409A3}" destId="{F7182168-FCAA-4171-8BA9-89A1E8849187}" srcOrd="0" destOrd="0" presId="urn:microsoft.com/office/officeart/2005/8/layout/gear1"/>
    <dgm:cxn modelId="{8D02AF91-F4D9-42A3-93A5-80E2FF84789B}" type="presOf" srcId="{5B53A627-4B38-4D00-B1E9-125F88B130C5}" destId="{C8E3E775-ACB6-46C7-AE2F-F66C470146BD}" srcOrd="1" destOrd="0" presId="urn:microsoft.com/office/officeart/2005/8/layout/gear1"/>
    <dgm:cxn modelId="{F847EC1E-5E02-489B-B988-BF2CB265D1FE}" srcId="{8A588CEC-B73D-44F2-AC3C-C815E442553D}" destId="{4238DE80-5124-47D0-93E5-209FC5163DA6}" srcOrd="2" destOrd="0" parTransId="{193DA809-95B6-443F-9F74-828D29AA307B}" sibTransId="{BEFDD060-9461-4AA6-97FE-DB96B7F150CD}"/>
    <dgm:cxn modelId="{C67C8225-F165-4448-B151-3B58722A56AA}" type="presOf" srcId="{4238DE80-5124-47D0-93E5-209FC5163DA6}" destId="{927E82EA-7409-485C-B1D0-0553A0DE2B49}" srcOrd="0" destOrd="0" presId="urn:microsoft.com/office/officeart/2005/8/layout/gear1"/>
    <dgm:cxn modelId="{4DA51003-C85E-4D1B-AA63-D44D6F992CA3}" type="presOf" srcId="{8A588CEC-B73D-44F2-AC3C-C815E442553D}" destId="{09363381-18F7-4987-BE60-E59029EBDA17}" srcOrd="0" destOrd="0" presId="urn:microsoft.com/office/officeart/2005/8/layout/gear1"/>
    <dgm:cxn modelId="{FD1DA07A-680E-4142-8186-CA8B7D18CCF3}" type="presOf" srcId="{BEFDD060-9461-4AA6-97FE-DB96B7F150CD}" destId="{10BB8A66-2C3D-403C-BDA4-A1099D2F78B6}" srcOrd="0" destOrd="0" presId="urn:microsoft.com/office/officeart/2005/8/layout/gear1"/>
    <dgm:cxn modelId="{2E7F3B10-B923-4CB1-92CC-A983AEFA68C0}" type="presOf" srcId="{83BCAFF6-A165-47F9-910A-787D1F027288}" destId="{EBA45198-5EA7-43DA-B370-A855C72A2E3C}" srcOrd="0" destOrd="0" presId="urn:microsoft.com/office/officeart/2005/8/layout/gear1"/>
    <dgm:cxn modelId="{7568A4D8-8ECC-4E7B-A868-D1B284A32E40}" type="presOf" srcId="{7DCD3952-78DC-4628-AD54-D0EC94A36C3E}" destId="{FDDC2423-60DA-4B7B-8A62-7B02797E8459}" srcOrd="2" destOrd="0" presId="urn:microsoft.com/office/officeart/2005/8/layout/gear1"/>
    <dgm:cxn modelId="{27463EE6-5FCA-4136-9A2F-818E7E703B5C}" type="presOf" srcId="{4238DE80-5124-47D0-93E5-209FC5163DA6}" destId="{3B7051DC-D809-4251-A97A-B6A098D0B4D9}" srcOrd="1" destOrd="0" presId="urn:microsoft.com/office/officeart/2005/8/layout/gear1"/>
    <dgm:cxn modelId="{67207D27-018D-44F0-8311-5EB5279BABE7}" type="presOf" srcId="{4238DE80-5124-47D0-93E5-209FC5163DA6}" destId="{90ACAB6D-AA55-438F-800E-F123A71C983C}" srcOrd="3" destOrd="0" presId="urn:microsoft.com/office/officeart/2005/8/layout/gear1"/>
    <dgm:cxn modelId="{F13086F3-6B68-45A4-A22B-3F07D3C26385}" srcId="{8A588CEC-B73D-44F2-AC3C-C815E442553D}" destId="{7DCD3952-78DC-4628-AD54-D0EC94A36C3E}" srcOrd="0" destOrd="0" parTransId="{AD2B9602-0EB8-411B-92EE-D49FDE9A3022}" sibTransId="{83BCAFF6-A165-47F9-910A-787D1F027288}"/>
    <dgm:cxn modelId="{50E67E21-8D82-4147-8B0D-6B4D6DBE0E72}" type="presOf" srcId="{4238DE80-5124-47D0-93E5-209FC5163DA6}" destId="{6E0D67F1-7FAA-40E6-BDBA-5D7B2CF6BDE3}" srcOrd="2" destOrd="0" presId="urn:microsoft.com/office/officeart/2005/8/layout/gear1"/>
    <dgm:cxn modelId="{A4CA5D3A-36B1-42D9-8BE4-526ED6C18680}" srcId="{8A588CEC-B73D-44F2-AC3C-C815E442553D}" destId="{5B53A627-4B38-4D00-B1E9-125F88B130C5}" srcOrd="1" destOrd="0" parTransId="{F69F88C2-3ECB-448B-A9E9-5ABFEF9C201D}" sibTransId="{301B4582-60AC-4A47-99D0-494E41F409A3}"/>
    <dgm:cxn modelId="{31EB797B-2CCC-4A6D-9F50-922AB64739E2}" type="presOf" srcId="{5B53A627-4B38-4D00-B1E9-125F88B130C5}" destId="{430D9FAB-A163-475A-86EB-9191E6FF6C4C}" srcOrd="2" destOrd="0" presId="urn:microsoft.com/office/officeart/2005/8/layout/gear1"/>
    <dgm:cxn modelId="{8A8F6E64-AB0D-48E1-9DAA-B579E8037B31}" type="presOf" srcId="{7DCD3952-78DC-4628-AD54-D0EC94A36C3E}" destId="{9F8F3A10-9653-464B-B4BE-F091D375415D}" srcOrd="0" destOrd="0" presId="urn:microsoft.com/office/officeart/2005/8/layout/gear1"/>
    <dgm:cxn modelId="{9688F645-20BC-49C8-B938-995F181B63CA}" type="presOf" srcId="{5B53A627-4B38-4D00-B1E9-125F88B130C5}" destId="{46420C47-A53C-48EA-8232-574D23334F8D}" srcOrd="0" destOrd="0" presId="urn:microsoft.com/office/officeart/2005/8/layout/gear1"/>
    <dgm:cxn modelId="{2EE9EA1A-C362-4FB0-A5DA-83F3B318FD65}" type="presOf" srcId="{7DCD3952-78DC-4628-AD54-D0EC94A36C3E}" destId="{06E3BCAE-D7B1-4453-BBDA-4E1957062A81}" srcOrd="1" destOrd="0" presId="urn:microsoft.com/office/officeart/2005/8/layout/gear1"/>
    <dgm:cxn modelId="{BCD3DAAF-7562-4AE1-82EC-CA45C5740C34}" type="presParOf" srcId="{09363381-18F7-4987-BE60-E59029EBDA17}" destId="{9F8F3A10-9653-464B-B4BE-F091D375415D}" srcOrd="0" destOrd="0" presId="urn:microsoft.com/office/officeart/2005/8/layout/gear1"/>
    <dgm:cxn modelId="{79CB35CD-8950-4043-85CA-1128AA8315E3}" type="presParOf" srcId="{09363381-18F7-4987-BE60-E59029EBDA17}" destId="{06E3BCAE-D7B1-4453-BBDA-4E1957062A81}" srcOrd="1" destOrd="0" presId="urn:microsoft.com/office/officeart/2005/8/layout/gear1"/>
    <dgm:cxn modelId="{4ED58112-0463-4FB5-B602-5E590E0C8302}" type="presParOf" srcId="{09363381-18F7-4987-BE60-E59029EBDA17}" destId="{FDDC2423-60DA-4B7B-8A62-7B02797E8459}" srcOrd="2" destOrd="0" presId="urn:microsoft.com/office/officeart/2005/8/layout/gear1"/>
    <dgm:cxn modelId="{0279E743-8196-4B17-943C-2C376E0A9484}" type="presParOf" srcId="{09363381-18F7-4987-BE60-E59029EBDA17}" destId="{46420C47-A53C-48EA-8232-574D23334F8D}" srcOrd="3" destOrd="0" presId="urn:microsoft.com/office/officeart/2005/8/layout/gear1"/>
    <dgm:cxn modelId="{F7176035-B0A2-4556-897F-3FBFBAF6B2FB}" type="presParOf" srcId="{09363381-18F7-4987-BE60-E59029EBDA17}" destId="{C8E3E775-ACB6-46C7-AE2F-F66C470146BD}" srcOrd="4" destOrd="0" presId="urn:microsoft.com/office/officeart/2005/8/layout/gear1"/>
    <dgm:cxn modelId="{918B199F-45E8-43A6-B4C8-E9602210E17E}" type="presParOf" srcId="{09363381-18F7-4987-BE60-E59029EBDA17}" destId="{430D9FAB-A163-475A-86EB-9191E6FF6C4C}" srcOrd="5" destOrd="0" presId="urn:microsoft.com/office/officeart/2005/8/layout/gear1"/>
    <dgm:cxn modelId="{9F570019-DBF0-446A-BD4B-A94EF05D9FE4}" type="presParOf" srcId="{09363381-18F7-4987-BE60-E59029EBDA17}" destId="{927E82EA-7409-485C-B1D0-0553A0DE2B49}" srcOrd="6" destOrd="0" presId="urn:microsoft.com/office/officeart/2005/8/layout/gear1"/>
    <dgm:cxn modelId="{F5F4E835-9430-4AE9-A8BA-C93A2CF2FA3B}" type="presParOf" srcId="{09363381-18F7-4987-BE60-E59029EBDA17}" destId="{3B7051DC-D809-4251-A97A-B6A098D0B4D9}" srcOrd="7" destOrd="0" presId="urn:microsoft.com/office/officeart/2005/8/layout/gear1"/>
    <dgm:cxn modelId="{26D2EAEC-94D9-489D-A9D3-AE96C8E537A5}" type="presParOf" srcId="{09363381-18F7-4987-BE60-E59029EBDA17}" destId="{6E0D67F1-7FAA-40E6-BDBA-5D7B2CF6BDE3}" srcOrd="8" destOrd="0" presId="urn:microsoft.com/office/officeart/2005/8/layout/gear1"/>
    <dgm:cxn modelId="{4A06B3B3-11EC-4D3F-9B88-2B88A0DF43E7}" type="presParOf" srcId="{09363381-18F7-4987-BE60-E59029EBDA17}" destId="{90ACAB6D-AA55-438F-800E-F123A71C983C}" srcOrd="9" destOrd="0" presId="urn:microsoft.com/office/officeart/2005/8/layout/gear1"/>
    <dgm:cxn modelId="{F9DA59E8-9843-4B14-B13F-7E85DC6429C8}" type="presParOf" srcId="{09363381-18F7-4987-BE60-E59029EBDA17}" destId="{EBA45198-5EA7-43DA-B370-A855C72A2E3C}" srcOrd="10" destOrd="0" presId="urn:microsoft.com/office/officeart/2005/8/layout/gear1"/>
    <dgm:cxn modelId="{D52ED66D-7B5C-45CC-A313-564D7D815D19}" type="presParOf" srcId="{09363381-18F7-4987-BE60-E59029EBDA17}" destId="{F7182168-FCAA-4171-8BA9-89A1E8849187}" srcOrd="11" destOrd="0" presId="urn:microsoft.com/office/officeart/2005/8/layout/gear1"/>
    <dgm:cxn modelId="{5D8AA3B1-B2B9-4689-A183-2FCAEB6FDEE1}" type="presParOf" srcId="{09363381-18F7-4987-BE60-E59029EBDA17}" destId="{10BB8A66-2C3D-403C-BDA4-A1099D2F78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7A1B4-3171-408E-9E83-B0617E3068D9}">
      <dsp:nvSpPr>
        <dsp:cNvPr id="0" name=""/>
        <dsp:cNvSpPr/>
      </dsp:nvSpPr>
      <dsp:spPr>
        <a:xfrm>
          <a:off x="1074213" y="1074213"/>
          <a:ext cx="2676109" cy="2676109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Objetivos</a:t>
          </a:r>
          <a:endParaRPr lang="es-ES" sz="3400" kern="1200" dirty="0"/>
        </a:p>
      </dsp:txBody>
      <dsp:txXfrm>
        <a:off x="1074213" y="1074213"/>
        <a:ext cx="2676109" cy="2676109"/>
      </dsp:txXfrm>
    </dsp:sp>
    <dsp:sp modelId="{1E0431F6-B331-44CC-B784-7E81CA7F39DE}">
      <dsp:nvSpPr>
        <dsp:cNvPr id="0" name=""/>
        <dsp:cNvSpPr/>
      </dsp:nvSpPr>
      <dsp:spPr>
        <a:xfrm>
          <a:off x="1743240" y="477"/>
          <a:ext cx="1338054" cy="133805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Construir aprendizaje interdisciplinario</a:t>
          </a:r>
          <a:endParaRPr lang="es-ES" sz="900" b="1" kern="1200" dirty="0"/>
        </a:p>
      </dsp:txBody>
      <dsp:txXfrm>
        <a:off x="1743240" y="477"/>
        <a:ext cx="1338054" cy="1338054"/>
      </dsp:txXfrm>
    </dsp:sp>
    <dsp:sp modelId="{74842153-90CF-401F-B5BD-CB24B7121CCE}">
      <dsp:nvSpPr>
        <dsp:cNvPr id="0" name=""/>
        <dsp:cNvSpPr/>
      </dsp:nvSpPr>
      <dsp:spPr>
        <a:xfrm>
          <a:off x="3486003" y="1743240"/>
          <a:ext cx="1338054" cy="133805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/>
            <a:t>Generar estrategias</a:t>
          </a:r>
          <a:endParaRPr lang="es-ES" sz="1050" b="1" kern="1200" dirty="0"/>
        </a:p>
      </dsp:txBody>
      <dsp:txXfrm>
        <a:off x="3486003" y="1743240"/>
        <a:ext cx="1338054" cy="1338054"/>
      </dsp:txXfrm>
    </dsp:sp>
    <dsp:sp modelId="{5E212CAE-CB49-4DDD-9786-263F9A075C44}">
      <dsp:nvSpPr>
        <dsp:cNvPr id="0" name=""/>
        <dsp:cNvSpPr/>
      </dsp:nvSpPr>
      <dsp:spPr>
        <a:xfrm>
          <a:off x="1743240" y="3486003"/>
          <a:ext cx="1338054" cy="133805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Desarrollar innovación con IA</a:t>
          </a:r>
          <a:endParaRPr lang="es-ES" sz="1100" b="1" kern="1200" dirty="0"/>
        </a:p>
      </dsp:txBody>
      <dsp:txXfrm>
        <a:off x="1743240" y="3486003"/>
        <a:ext cx="1338054" cy="1338054"/>
      </dsp:txXfrm>
    </dsp:sp>
    <dsp:sp modelId="{E9B0CD12-0C49-4D3B-8768-A522F6A5A381}">
      <dsp:nvSpPr>
        <dsp:cNvPr id="0" name=""/>
        <dsp:cNvSpPr/>
      </dsp:nvSpPr>
      <dsp:spPr>
        <a:xfrm>
          <a:off x="477" y="1743240"/>
          <a:ext cx="1338054" cy="133805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Potenciar capacidades tecnológicas</a:t>
          </a:r>
          <a:endParaRPr lang="es-ES" sz="900" b="1" kern="1200" dirty="0"/>
        </a:p>
      </dsp:txBody>
      <dsp:txXfrm>
        <a:off x="477" y="1743240"/>
        <a:ext cx="1338054" cy="13380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06A4F6-4D17-413B-8449-689B4E4E2ED7}">
      <dsp:nvSpPr>
        <dsp:cNvPr id="0" name=""/>
        <dsp:cNvSpPr/>
      </dsp:nvSpPr>
      <dsp:spPr>
        <a:xfrm rot="2547791">
          <a:off x="2938460" y="2814781"/>
          <a:ext cx="530119" cy="42802"/>
        </a:xfrm>
        <a:custGeom>
          <a:avLst/>
          <a:gdLst/>
          <a:ahLst/>
          <a:cxnLst/>
          <a:rect l="0" t="0" r="0" b="0"/>
          <a:pathLst>
            <a:path>
              <a:moveTo>
                <a:pt x="0" y="21401"/>
              </a:moveTo>
              <a:lnTo>
                <a:pt x="530119" y="21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2EF47-CF45-4C9F-AA07-438EC29741B4}">
      <dsp:nvSpPr>
        <dsp:cNvPr id="0" name=""/>
        <dsp:cNvSpPr/>
      </dsp:nvSpPr>
      <dsp:spPr>
        <a:xfrm rot="55843">
          <a:off x="3007952" y="2025513"/>
          <a:ext cx="469786" cy="42802"/>
        </a:xfrm>
        <a:custGeom>
          <a:avLst/>
          <a:gdLst/>
          <a:ahLst/>
          <a:cxnLst/>
          <a:rect l="0" t="0" r="0" b="0"/>
          <a:pathLst>
            <a:path>
              <a:moveTo>
                <a:pt x="0" y="21401"/>
              </a:moveTo>
              <a:lnTo>
                <a:pt x="469786" y="21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8C04-91C7-4AC0-AE83-452EF981373B}">
      <dsp:nvSpPr>
        <dsp:cNvPr id="0" name=""/>
        <dsp:cNvSpPr/>
      </dsp:nvSpPr>
      <dsp:spPr>
        <a:xfrm rot="19008852">
          <a:off x="2927961" y="1167158"/>
          <a:ext cx="590864" cy="42802"/>
        </a:xfrm>
        <a:custGeom>
          <a:avLst/>
          <a:gdLst/>
          <a:ahLst/>
          <a:cxnLst/>
          <a:rect l="0" t="0" r="0" b="0"/>
          <a:pathLst>
            <a:path>
              <a:moveTo>
                <a:pt x="0" y="21401"/>
              </a:moveTo>
              <a:lnTo>
                <a:pt x="590864" y="21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2D208-B84D-4D3B-846F-733957EAA966}">
      <dsp:nvSpPr>
        <dsp:cNvPr id="0" name=""/>
        <dsp:cNvSpPr/>
      </dsp:nvSpPr>
      <dsp:spPr>
        <a:xfrm>
          <a:off x="1020356" y="1528105"/>
          <a:ext cx="1952021" cy="11517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59168-B93C-4103-A47C-FC8FFD225610}">
      <dsp:nvSpPr>
        <dsp:cNvPr id="0" name=""/>
        <dsp:cNvSpPr/>
      </dsp:nvSpPr>
      <dsp:spPr>
        <a:xfrm>
          <a:off x="3280186" y="0"/>
          <a:ext cx="1171212" cy="1171212"/>
        </a:xfrm>
        <a:prstGeom prst="ellipse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Integrar disciplinas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280186" y="0"/>
        <a:ext cx="1171212" cy="1171212"/>
      </dsp:txXfrm>
    </dsp:sp>
    <dsp:sp modelId="{A51FA673-A583-4A54-A8F0-E4629109A531}">
      <dsp:nvSpPr>
        <dsp:cNvPr id="0" name=""/>
        <dsp:cNvSpPr/>
      </dsp:nvSpPr>
      <dsp:spPr>
        <a:xfrm>
          <a:off x="4568521" y="0"/>
          <a:ext cx="1756819" cy="117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Distintas perspectivas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Integra conceptos </a:t>
          </a:r>
          <a:endParaRPr lang="es-ES" sz="1600" kern="1200" dirty="0"/>
        </a:p>
      </dsp:txBody>
      <dsp:txXfrm>
        <a:off x="4568521" y="0"/>
        <a:ext cx="1756819" cy="1171212"/>
      </dsp:txXfrm>
    </dsp:sp>
    <dsp:sp modelId="{3BAE9C28-C2D6-43BB-8203-C83894FF5393}">
      <dsp:nvSpPr>
        <dsp:cNvPr id="0" name=""/>
        <dsp:cNvSpPr/>
      </dsp:nvSpPr>
      <dsp:spPr>
        <a:xfrm>
          <a:off x="3477584" y="1476224"/>
          <a:ext cx="1366875" cy="117121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Identificar temas o problemas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477584" y="1476224"/>
        <a:ext cx="1366875" cy="1171212"/>
      </dsp:txXfrm>
    </dsp:sp>
    <dsp:sp modelId="{E95F95F5-11CE-4119-AEAD-8AB62CB13799}">
      <dsp:nvSpPr>
        <dsp:cNvPr id="0" name=""/>
        <dsp:cNvSpPr/>
      </dsp:nvSpPr>
      <dsp:spPr>
        <a:xfrm>
          <a:off x="4717003" y="1476224"/>
          <a:ext cx="2050313" cy="117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Diferentes áreas de conocimiento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Promueve debate y </a:t>
          </a:r>
          <a:r>
            <a:rPr lang="es-ES" sz="1600" kern="1200" dirty="0" smtClean="0"/>
            <a:t>análisis…</a:t>
          </a:r>
          <a:endParaRPr lang="es-ES" sz="1600" kern="1200" dirty="0"/>
        </a:p>
      </dsp:txBody>
      <dsp:txXfrm>
        <a:off x="4717003" y="1476224"/>
        <a:ext cx="2050313" cy="1171212"/>
      </dsp:txXfrm>
    </dsp:sp>
    <dsp:sp modelId="{BDF08A0C-78F4-4763-99AD-92E2407C8C81}">
      <dsp:nvSpPr>
        <dsp:cNvPr id="0" name=""/>
        <dsp:cNvSpPr/>
      </dsp:nvSpPr>
      <dsp:spPr>
        <a:xfrm>
          <a:off x="3245460" y="2824875"/>
          <a:ext cx="1171212" cy="117121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Tecnología y recursos digitales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245460" y="2824875"/>
        <a:ext cx="1171212" cy="1171212"/>
      </dsp:txXfrm>
    </dsp:sp>
    <dsp:sp modelId="{F47951F2-0DE4-444F-8A06-B5128129E194}">
      <dsp:nvSpPr>
        <dsp:cNvPr id="0" name=""/>
        <dsp:cNvSpPr/>
      </dsp:nvSpPr>
      <dsp:spPr>
        <a:xfrm>
          <a:off x="4533794" y="2824875"/>
          <a:ext cx="1756819" cy="117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Enriquece los contenidos interdisciplinarios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Simulaciones, colaboración…</a:t>
          </a:r>
          <a:endParaRPr lang="es-ES" sz="1600" kern="1200" dirty="0"/>
        </a:p>
      </dsp:txBody>
      <dsp:txXfrm>
        <a:off x="4533794" y="2824875"/>
        <a:ext cx="1756819" cy="11712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32494C-41B0-45CD-BDFA-578D58D887E1}">
      <dsp:nvSpPr>
        <dsp:cNvPr id="0" name=""/>
        <dsp:cNvSpPr/>
      </dsp:nvSpPr>
      <dsp:spPr>
        <a:xfrm rot="5400000">
          <a:off x="-206783" y="221632"/>
          <a:ext cx="1378559" cy="964991"/>
        </a:xfrm>
        <a:prstGeom prst="chevron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CLASS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 POINT AI</a:t>
          </a:r>
          <a:endParaRPr lang="es-ES" sz="1200" b="1" kern="1200" dirty="0">
            <a:solidFill>
              <a:schemeClr val="tx1"/>
            </a:solidFill>
          </a:endParaRPr>
        </a:p>
      </dsp:txBody>
      <dsp:txXfrm rot="5400000">
        <a:off x="-206783" y="221632"/>
        <a:ext cx="1378559" cy="964991"/>
      </dsp:txXfrm>
    </dsp:sp>
    <dsp:sp modelId="{753609FA-CD0E-4779-AE90-554AD2AD00BB}">
      <dsp:nvSpPr>
        <dsp:cNvPr id="0" name=""/>
        <dsp:cNvSpPr/>
      </dsp:nvSpPr>
      <dsp:spPr>
        <a:xfrm rot="5400000">
          <a:off x="2086691" y="-1120113"/>
          <a:ext cx="896063" cy="3139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kern="1200" dirty="0" smtClean="0"/>
            <a:t>Generación instantánea de cuestionarios a partir de diapositivas de PowerPoint </a:t>
          </a:r>
          <a:endParaRPr lang="es-ES" sz="1300" kern="1200" dirty="0"/>
        </a:p>
      </dsp:txBody>
      <dsp:txXfrm rot="5400000">
        <a:off x="2086691" y="-1120113"/>
        <a:ext cx="896063" cy="3139464"/>
      </dsp:txXfrm>
    </dsp:sp>
    <dsp:sp modelId="{6EFC7016-4E49-48C7-BB61-B7F90142FCEF}">
      <dsp:nvSpPr>
        <dsp:cNvPr id="0" name=""/>
        <dsp:cNvSpPr/>
      </dsp:nvSpPr>
      <dsp:spPr>
        <a:xfrm rot="5400000">
          <a:off x="-206783" y="1429993"/>
          <a:ext cx="1378559" cy="964991"/>
        </a:xfrm>
        <a:prstGeom prst="chevron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QUILLBOT</a:t>
          </a:r>
          <a:endParaRPr lang="es-ES" sz="1200" b="1" kern="1200" dirty="0">
            <a:solidFill>
              <a:schemeClr val="tx1"/>
            </a:solidFill>
          </a:endParaRPr>
        </a:p>
      </dsp:txBody>
      <dsp:txXfrm rot="5400000">
        <a:off x="-206783" y="1429993"/>
        <a:ext cx="1378559" cy="964991"/>
      </dsp:txXfrm>
    </dsp:sp>
    <dsp:sp modelId="{D93D7A6F-4B4E-4694-8902-ECC76D33C22F}">
      <dsp:nvSpPr>
        <dsp:cNvPr id="0" name=""/>
        <dsp:cNvSpPr/>
      </dsp:nvSpPr>
      <dsp:spPr>
        <a:xfrm rot="5400000">
          <a:off x="2086691" y="61227"/>
          <a:ext cx="896063" cy="3139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kern="1200" dirty="0" smtClean="0"/>
            <a:t>Comprobación de plagios, reescritura gramatical, citas</a:t>
          </a:r>
          <a:endParaRPr lang="es-ES" sz="1300" kern="1200" dirty="0"/>
        </a:p>
      </dsp:txBody>
      <dsp:txXfrm rot="5400000">
        <a:off x="2086691" y="61227"/>
        <a:ext cx="896063" cy="3139464"/>
      </dsp:txXfrm>
    </dsp:sp>
    <dsp:sp modelId="{68AE2D95-8CDD-43F0-A221-3474666D4BB5}">
      <dsp:nvSpPr>
        <dsp:cNvPr id="0" name=""/>
        <dsp:cNvSpPr/>
      </dsp:nvSpPr>
      <dsp:spPr>
        <a:xfrm rot="5400000">
          <a:off x="-206783" y="2571053"/>
          <a:ext cx="1378559" cy="964991"/>
        </a:xfrm>
        <a:prstGeom prst="chevron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IA FORMATIVA</a:t>
          </a:r>
          <a:endParaRPr lang="es-ES" sz="1200" b="1" kern="1200" dirty="0">
            <a:solidFill>
              <a:schemeClr val="tx1"/>
            </a:solidFill>
          </a:endParaRPr>
        </a:p>
      </dsp:txBody>
      <dsp:txXfrm rot="5400000">
        <a:off x="-206783" y="2571053"/>
        <a:ext cx="1378559" cy="964991"/>
      </dsp:txXfrm>
    </dsp:sp>
    <dsp:sp modelId="{8ABBCE52-8FAD-43B4-8908-6B9A2CB9B5D6}">
      <dsp:nvSpPr>
        <dsp:cNvPr id="0" name=""/>
        <dsp:cNvSpPr/>
      </dsp:nvSpPr>
      <dsp:spPr>
        <a:xfrm rot="5400000">
          <a:off x="2086691" y="1242569"/>
          <a:ext cx="896063" cy="3139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kern="1200" dirty="0" smtClean="0"/>
            <a:t>Retroalimentación en tiempo real, generación de evaluaciones (diversos tipos de evaluación disponibles)</a:t>
          </a:r>
          <a:endParaRPr lang="es-ES" sz="1300" kern="1200" dirty="0"/>
        </a:p>
      </dsp:txBody>
      <dsp:txXfrm rot="5400000">
        <a:off x="2086691" y="1242569"/>
        <a:ext cx="896063" cy="31394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5ACDB-7392-4FD5-BB41-D43D15E25B6E}">
      <dsp:nvSpPr>
        <dsp:cNvPr id="0" name=""/>
        <dsp:cNvSpPr/>
      </dsp:nvSpPr>
      <dsp:spPr>
        <a:xfrm>
          <a:off x="2808317" y="2365811"/>
          <a:ext cx="2427848" cy="20103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 dirty="0" smtClean="0">
            <a:solidFill>
              <a:schemeClr val="accent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 dirty="0" smtClean="0">
            <a:solidFill>
              <a:schemeClr val="accent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/>
              </a:solidFill>
            </a:rPr>
            <a:t>Actividades</a:t>
          </a:r>
          <a:endParaRPr lang="es-ES" sz="2000" b="1" kern="1200" dirty="0">
            <a:solidFill>
              <a:schemeClr val="accent1"/>
            </a:solidFill>
          </a:endParaRPr>
        </a:p>
      </dsp:txBody>
      <dsp:txXfrm>
        <a:off x="2808317" y="2365811"/>
        <a:ext cx="2427848" cy="2010307"/>
      </dsp:txXfrm>
    </dsp:sp>
    <dsp:sp modelId="{CE7F6F86-1AE4-47BD-B9C8-84E425B61EB9}">
      <dsp:nvSpPr>
        <dsp:cNvPr id="0" name=""/>
        <dsp:cNvSpPr/>
      </dsp:nvSpPr>
      <dsp:spPr>
        <a:xfrm rot="12901115">
          <a:off x="1783826" y="1996201"/>
          <a:ext cx="1370482" cy="572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86A1F-AED0-4D49-B386-D38D6320D7ED}">
      <dsp:nvSpPr>
        <dsp:cNvPr id="0" name=""/>
        <dsp:cNvSpPr/>
      </dsp:nvSpPr>
      <dsp:spPr>
        <a:xfrm>
          <a:off x="952982" y="1125533"/>
          <a:ext cx="1909792" cy="15278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Temas relevantes y problemas complejos</a:t>
          </a:r>
          <a:endParaRPr lang="es-ES" sz="1900" kern="1200" dirty="0"/>
        </a:p>
      </dsp:txBody>
      <dsp:txXfrm>
        <a:off x="952982" y="1125533"/>
        <a:ext cx="1909792" cy="1527834"/>
      </dsp:txXfrm>
    </dsp:sp>
    <dsp:sp modelId="{4C04433B-7FC6-4F60-9A1D-0BC6DC4858DE}">
      <dsp:nvSpPr>
        <dsp:cNvPr id="0" name=""/>
        <dsp:cNvSpPr/>
      </dsp:nvSpPr>
      <dsp:spPr>
        <a:xfrm rot="16260947">
          <a:off x="3298355" y="1234821"/>
          <a:ext cx="1513365" cy="572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FC8C-873D-4960-A93C-0DF4F97434CB}">
      <dsp:nvSpPr>
        <dsp:cNvPr id="0" name=""/>
        <dsp:cNvSpPr/>
      </dsp:nvSpPr>
      <dsp:spPr>
        <a:xfrm>
          <a:off x="3113555" y="809"/>
          <a:ext cx="1909792" cy="15278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Argumentación con distintas perspectivas.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Integración de conocimientos</a:t>
          </a:r>
          <a:endParaRPr lang="es-ES" sz="1900" kern="1200" dirty="0"/>
        </a:p>
      </dsp:txBody>
      <dsp:txXfrm>
        <a:off x="3113555" y="809"/>
        <a:ext cx="1909792" cy="1527834"/>
      </dsp:txXfrm>
    </dsp:sp>
    <dsp:sp modelId="{E2835730-30BF-4855-B572-0BBADCF946D8}">
      <dsp:nvSpPr>
        <dsp:cNvPr id="0" name=""/>
        <dsp:cNvSpPr/>
      </dsp:nvSpPr>
      <dsp:spPr>
        <a:xfrm rot="19567483">
          <a:off x="4912595" y="2003888"/>
          <a:ext cx="1438522" cy="5729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FC3FF-298D-41EB-B3A1-D58B3D4D8DCB}">
      <dsp:nvSpPr>
        <dsp:cNvPr id="0" name=""/>
        <dsp:cNvSpPr/>
      </dsp:nvSpPr>
      <dsp:spPr>
        <a:xfrm>
          <a:off x="5274129" y="1125533"/>
          <a:ext cx="1909792" cy="15278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Reflexión y pensamiento crítico</a:t>
          </a:r>
          <a:endParaRPr lang="es-ES" sz="1900" kern="1200" dirty="0"/>
        </a:p>
      </dsp:txBody>
      <dsp:txXfrm>
        <a:off x="5274129" y="1125533"/>
        <a:ext cx="1909792" cy="15278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F3A10-9653-464B-B4BE-F091D375415D}">
      <dsp:nvSpPr>
        <dsp:cNvPr id="0" name=""/>
        <dsp:cNvSpPr/>
      </dsp:nvSpPr>
      <dsp:spPr>
        <a:xfrm>
          <a:off x="2988323" y="1815969"/>
          <a:ext cx="2235200" cy="2235200"/>
        </a:xfrm>
        <a:prstGeom prst="gear9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Evaluación  auténtica y retroalimentación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Uso efectivo de la IA</a:t>
          </a:r>
          <a:endParaRPr lang="es-ES" sz="1200" b="1" kern="1200" dirty="0"/>
        </a:p>
      </dsp:txBody>
      <dsp:txXfrm>
        <a:off x="2988323" y="1815969"/>
        <a:ext cx="2235200" cy="2235200"/>
      </dsp:txXfrm>
    </dsp:sp>
    <dsp:sp modelId="{46420C47-A53C-48EA-8232-574D23334F8D}">
      <dsp:nvSpPr>
        <dsp:cNvPr id="0" name=""/>
        <dsp:cNvSpPr/>
      </dsp:nvSpPr>
      <dsp:spPr>
        <a:xfrm>
          <a:off x="1332148" y="1300480"/>
          <a:ext cx="2074623" cy="1625600"/>
        </a:xfrm>
        <a:prstGeom prst="gear6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Integración de conocimientos y habilidades interdisciplinarias</a:t>
          </a:r>
          <a:endParaRPr lang="es-ES" sz="1000" b="1" kern="1200" dirty="0"/>
        </a:p>
      </dsp:txBody>
      <dsp:txXfrm>
        <a:off x="1332148" y="1300480"/>
        <a:ext cx="2074623" cy="1625600"/>
      </dsp:txXfrm>
    </dsp:sp>
    <dsp:sp modelId="{927E82EA-7409-485C-B1D0-0553A0DE2B49}">
      <dsp:nvSpPr>
        <dsp:cNvPr id="0" name=""/>
        <dsp:cNvSpPr/>
      </dsp:nvSpPr>
      <dsp:spPr>
        <a:xfrm rot="20700000">
          <a:off x="2349492" y="245672"/>
          <a:ext cx="2090545" cy="1459374"/>
        </a:xfrm>
        <a:prstGeom prst="gear6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Colaboración y trabajo en equipo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Innovación, participación y compromiso.</a:t>
          </a:r>
          <a:endParaRPr lang="es-ES" sz="900" b="1" kern="1200" dirty="0"/>
        </a:p>
      </dsp:txBody>
      <dsp:txXfrm>
        <a:off x="2845446" y="528320"/>
        <a:ext cx="1098636" cy="894080"/>
      </dsp:txXfrm>
    </dsp:sp>
    <dsp:sp modelId="{EBA45198-5EA7-43DA-B370-A855C72A2E3C}">
      <dsp:nvSpPr>
        <dsp:cNvPr id="0" name=""/>
        <dsp:cNvSpPr/>
      </dsp:nvSpPr>
      <dsp:spPr>
        <a:xfrm>
          <a:off x="268384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82168-FCAA-4171-8BA9-89A1E8849187}">
      <dsp:nvSpPr>
        <dsp:cNvPr id="0" name=""/>
        <dsp:cNvSpPr/>
      </dsp:nvSpPr>
      <dsp:spPr>
        <a:xfrm>
          <a:off x="1188135" y="951873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B8A66-2C3D-403C-BDA4-A1099D2F78B6}">
      <dsp:nvSpPr>
        <dsp:cNvPr id="0" name=""/>
        <dsp:cNvSpPr/>
      </dsp:nvSpPr>
      <dsp:spPr>
        <a:xfrm>
          <a:off x="209874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eb4a54dd9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1eb4a54dd9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eb4a54dd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eb4a54dd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ja1">
  <p:cSld name="OBJECT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300" y="-8037"/>
            <a:ext cx="449547" cy="4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338" y="4634349"/>
            <a:ext cx="548701" cy="51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91" y="98726"/>
            <a:ext cx="1985269" cy="4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953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buNone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átula verde">
  <p:cSld name="OBJECT_1_1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82350" cy="9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8161648" y="4217648"/>
            <a:ext cx="982350" cy="9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925" y="226950"/>
            <a:ext cx="3374676" cy="15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2880">
          <p15:clr>
            <a:srgbClr val="EA4335"/>
          </p15:clr>
        </p15:guide>
        <p15:guide id="2" pos="464">
          <p15:clr>
            <a:srgbClr val="EA4335"/>
          </p15:clr>
        </p15:guide>
        <p15:guide id="3" orient="horz" pos="3111">
          <p15:clr>
            <a:srgbClr val="EA4335"/>
          </p15:clr>
        </p15:guide>
        <p15:guide id="4" pos="5296">
          <p15:clr>
            <a:srgbClr val="EA4335"/>
          </p15:clr>
        </p15:guide>
        <p15:guide id="5" orient="horz" pos="27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2648">
          <p15:clr>
            <a:srgbClr val="EA4335"/>
          </p15:clr>
        </p15:guide>
        <p15:guide id="8" pos="3112">
          <p15:clr>
            <a:srgbClr val="EA4335"/>
          </p15:clr>
        </p15:guide>
        <p15:guide id="9" pos="934">
          <p15:clr>
            <a:srgbClr val="EA4335"/>
          </p15:clr>
        </p15:guide>
        <p15:guide id="10" pos="4811">
          <p15:clr>
            <a:srgbClr val="EA4335"/>
          </p15:clr>
        </p15:guide>
        <p15:guide id="11" orient="horz" pos="461">
          <p15:clr>
            <a:srgbClr val="EA4335"/>
          </p15:clr>
        </p15:guide>
        <p15:guide id="12" orient="horz" pos="671">
          <p15:clr>
            <a:srgbClr val="E46962"/>
          </p15:clr>
        </p15:guide>
        <p15:guide id="13" pos="2769">
          <p15:clr>
            <a:srgbClr val="E46962"/>
          </p15:clr>
        </p15:guide>
        <p15:guide id="14" pos="299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guel.russo@bue.edu.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guel.russo@bue.edu.a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imenezmonica020@gmail.com" TargetMode="External"/><Relationship Id="rId4" Type="http://schemas.openxmlformats.org/officeDocument/2006/relationships/hyperlink" Target="mailto:elida.gia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736675" y="1812775"/>
            <a:ext cx="76707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5"/>
          <p:cNvSpPr txBox="1"/>
          <p:nvPr/>
        </p:nvSpPr>
        <p:spPr>
          <a:xfrm>
            <a:off x="736675" y="3533225"/>
            <a:ext cx="76707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3688" y="231014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ESTRATEGIAS CONECTANDO SABERES Y EL USO DE LA I.A.</a:t>
            </a:r>
            <a:endParaRPr lang="es-E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386789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800" dirty="0" err="1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Dr.Miguel</a:t>
            </a:r>
            <a:r>
              <a:rPr lang="es-ES" sz="1800" dirty="0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Russo</a:t>
            </a:r>
            <a:r>
              <a:rPr lang="es-ES" sz="1800" dirty="0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s-ES" sz="1800" dirty="0" err="1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Mg.</a:t>
            </a:r>
            <a:r>
              <a:rPr lang="es-ES" sz="1800" dirty="0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Elida </a:t>
            </a:r>
            <a:r>
              <a:rPr lang="es-ES" sz="1800" dirty="0" err="1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M.Giai</a:t>
            </a:r>
            <a:r>
              <a:rPr lang="es-ES" sz="1800" dirty="0" smtClean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Prof. Mónica G. Giménez</a:t>
            </a:r>
          </a:p>
          <a:p>
            <a:pPr lvl="0" algn="ctr"/>
            <a:endParaRPr lang="es-ES"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miguel.russo@bue.edu.ar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ES"/>
          </a:p>
        </p:txBody>
      </p:sp>
      <p:graphicFrame>
        <p:nvGraphicFramePr>
          <p:cNvPr id="3" name="2 Diagrama"/>
          <p:cNvGraphicFramePr/>
          <p:nvPr/>
        </p:nvGraphicFramePr>
        <p:xfrm>
          <a:off x="3923928" y="195486"/>
          <a:ext cx="48245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127560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5"/>
              </a:buClr>
              <a:buSzPts val="1100"/>
            </a:pPr>
            <a:r>
              <a:rPr lang="es-ES" sz="2400" b="1" dirty="0" smtClean="0">
                <a:solidFill>
                  <a:srgbClr val="008594"/>
                </a:solidFill>
                <a:latin typeface="Open Sans"/>
                <a:ea typeface="Open Sans"/>
                <a:cs typeface="Open Sans"/>
                <a:sym typeface="Open Sans"/>
              </a:rPr>
              <a:t>NUESTRA </a:t>
            </a:r>
            <a:r>
              <a:rPr lang="x-none" sz="2400" b="1" smtClean="0">
                <a:solidFill>
                  <a:srgbClr val="008594"/>
                </a:solidFill>
                <a:latin typeface="Open Sans"/>
                <a:ea typeface="Open Sans"/>
                <a:cs typeface="Open Sans"/>
                <a:sym typeface="Open Sans"/>
              </a:rPr>
              <a:t>PROPUESTA </a:t>
            </a:r>
            <a:r>
              <a:rPr lang="es-ES" sz="2400" dirty="0" smtClean="0"/>
              <a:t>se focaliza en el espacio de extensión de cursos, seminarios y talleres de formación docente. </a:t>
            </a:r>
          </a:p>
        </p:txBody>
      </p:sp>
      <p:pic>
        <p:nvPicPr>
          <p:cNvPr id="2050" name="Picture 2" descr="C:\Users\elida\Pictures\Isla Martin Garcia 0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09536">
            <a:off x="3197494" y="344183"/>
            <a:ext cx="1793748" cy="133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graphicFrame>
        <p:nvGraphicFramePr>
          <p:cNvPr id="3" name="2 Diagrama"/>
          <p:cNvGraphicFramePr/>
          <p:nvPr/>
        </p:nvGraphicFramePr>
        <p:xfrm>
          <a:off x="611560" y="53975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91680" y="149163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1"/>
                </a:solidFill>
              </a:rPr>
              <a:t>DISEÑO DE CONTENIDOS</a:t>
            </a:r>
            <a:endParaRPr lang="es-ES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5953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9" name="Google Shape;49;p9"/>
          <p:cNvSpPr txBox="1"/>
          <p:nvPr/>
        </p:nvSpPr>
        <p:spPr>
          <a:xfrm>
            <a:off x="4571475" y="732325"/>
            <a:ext cx="3835800" cy="3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sz="2400" b="1" dirty="0">
              <a:solidFill>
                <a:srgbClr val="0085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239250" y="4481575"/>
            <a:ext cx="3544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60032" y="149163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INTEGRACIÓN DE I.A. </a:t>
            </a:r>
            <a:r>
              <a:rPr lang="es-ES" sz="2400" dirty="0" smtClean="0"/>
              <a:t>explorar herramientas de inteligencia artificial  disponibles para cumplir con los objetivos,  elaborar </a:t>
            </a:r>
            <a:r>
              <a:rPr lang="es-ES" sz="2400" dirty="0" err="1" smtClean="0"/>
              <a:t>prompts</a:t>
            </a:r>
            <a:r>
              <a:rPr lang="es-ES" sz="2400" dirty="0" smtClean="0"/>
              <a:t> efectivos… </a:t>
            </a:r>
            <a:endParaRPr lang="es-ES" sz="2400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539552" y="699542"/>
          <a:ext cx="41044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ES"/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539750"/>
          <a:ext cx="813690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graphicFrame>
        <p:nvGraphicFramePr>
          <p:cNvPr id="3" name="2 Diagrama"/>
          <p:cNvGraphicFramePr/>
          <p:nvPr/>
        </p:nvGraphicFramePr>
        <p:xfrm>
          <a:off x="2555776" y="539750"/>
          <a:ext cx="61206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122511">
            <a:off x="1030479" y="2577749"/>
            <a:ext cx="2555329" cy="1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sp>
        <p:nvSpPr>
          <p:cNvPr id="4" name="3 Explosión 2"/>
          <p:cNvSpPr/>
          <p:nvPr/>
        </p:nvSpPr>
        <p:spPr>
          <a:xfrm>
            <a:off x="3275856" y="0"/>
            <a:ext cx="5976664" cy="5143500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8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1800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IMPLEMENTACIÓN Y MEJORA CONTINUA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Introduce la estrategia didáctica de manera gradual, brindando capacitación y apoyo a los docentes en formación y mejora continua de las estrategias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1275606"/>
            <a:ext cx="28803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BIBLIOGRAFÍA</a:t>
            </a:r>
            <a:r>
              <a:rPr lang="es-ES" dirty="0" smtClean="0"/>
              <a:t>:</a:t>
            </a:r>
          </a:p>
          <a:p>
            <a:r>
              <a:rPr lang="es-ES" dirty="0" smtClean="0"/>
              <a:t>1.Marín Morales, Roque, y José Tomás Palma Méndez. Inteligencia artificial: técnicas, métodos y aplicaciones. Madrid: McGraw-Hill, 2008. </a:t>
            </a:r>
          </a:p>
          <a:p>
            <a:r>
              <a:rPr lang="es-ES" dirty="0" smtClean="0"/>
              <a:t>2.Pedroza Flores, R. (2006). La interdisciplinariedad en la Universidad. Tiempo de educar, 7 (13), 69-98. 13. </a:t>
            </a:r>
          </a:p>
          <a:p>
            <a:r>
              <a:rPr lang="es-ES" dirty="0" smtClean="0"/>
              <a:t>3.Perrenoud, P. (2004). Desarrollar la práctica reflexiva. Barcelona: </a:t>
            </a:r>
            <a:r>
              <a:rPr lang="es-ES" dirty="0" err="1" smtClean="0"/>
              <a:t>Graó</a:t>
            </a:r>
            <a:r>
              <a:rPr lang="es-ES" dirty="0" smtClean="0"/>
              <a:t>. </a:t>
            </a:r>
          </a:p>
          <a:p>
            <a:r>
              <a:rPr lang="es-ES" dirty="0" smtClean="0"/>
              <a:t>4.Torres, J. (2001). Globalización e interdisciplinariedad: el currículum integrado. Madrid: Editorial Morata.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131840" y="267494"/>
            <a:ext cx="60121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Gracias por la atención, continuamos  reflexionando en la mejora de estrategias educativas.</a:t>
            </a:r>
          </a:p>
          <a:p>
            <a:r>
              <a:rPr lang="es-ES" sz="2000" b="1" dirty="0" smtClean="0"/>
              <a:t> </a:t>
            </a:r>
            <a:r>
              <a:rPr lang="es-ES" sz="2000" dirty="0" smtClean="0"/>
              <a:t>“Las actividades académicas de integración disciplinar contribuyen al afianzamiento de ciertos valores en profesores y estudiantes: flexibilidad, confianza, paciencia, intuición, pensamiento divergente,...” (Posadas; 2013: 22-23)</a:t>
            </a:r>
          </a:p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“El único límite para la IA es la imaginación humana”. Chris </a:t>
            </a:r>
            <a:r>
              <a:rPr lang="es-ES" sz="2000" dirty="0" err="1" smtClean="0"/>
              <a:t>Duffey</a:t>
            </a:r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  <p:pic>
        <p:nvPicPr>
          <p:cNvPr id="1026" name="Picture 2" descr="C:\Users\elida\Pictures\libro_migu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1933">
            <a:off x="395536" y="1059582"/>
            <a:ext cx="2533650" cy="303847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miguel.russo@bue.edu.ar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miguel.russo@bue.edu.ar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99792" y="379588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hlinkClick r:id="rId3"/>
              </a:rPr>
              <a:t>miguel.russo@bue.edu.ar</a:t>
            </a:r>
            <a:r>
              <a:rPr lang="es-ES" sz="2000" dirty="0" smtClean="0"/>
              <a:t> , </a:t>
            </a:r>
            <a:r>
              <a:rPr lang="es-ES" sz="2000" dirty="0" smtClean="0">
                <a:hlinkClick r:id="rId4"/>
              </a:rPr>
              <a:t>elida.giai@gmail.com</a:t>
            </a:r>
            <a:r>
              <a:rPr lang="es-ES" sz="2000" dirty="0" smtClean="0"/>
              <a:t> , </a:t>
            </a:r>
            <a:r>
              <a:rPr lang="es-ES" sz="2000" dirty="0" smtClean="0">
                <a:hlinkClick r:id="rId5"/>
              </a:rPr>
              <a:t>gimenezmonica020@gmail.com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miguel.russo@bue.edu.ar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miguel.russo@bue.edu.ar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miguel.russo@bue.edu.ar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elo21">
  <a:themeElements>
    <a:clrScheme name="Personalizado 5">
      <a:dk1>
        <a:srgbClr val="333D49"/>
      </a:dk1>
      <a:lt1>
        <a:srgbClr val="FFFFFF"/>
      </a:lt1>
      <a:dk2>
        <a:srgbClr val="333D49"/>
      </a:dk2>
      <a:lt2>
        <a:srgbClr val="F3F3F3"/>
      </a:lt2>
      <a:accent1>
        <a:srgbClr val="008493"/>
      </a:accent1>
      <a:accent2>
        <a:srgbClr val="6EB7B4"/>
      </a:accent2>
      <a:accent3>
        <a:srgbClr val="B4A7D6"/>
      </a:accent3>
      <a:accent4>
        <a:srgbClr val="F1C232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381</Words>
  <Application>Microsoft Office PowerPoint</Application>
  <PresentationFormat>Presentación en pantalla (16:9)</PresentationFormat>
  <Paragraphs>65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Open Sans</vt:lpstr>
      <vt:lpstr>Open Sans SemiBold</vt:lpstr>
      <vt:lpstr>Times New Roman</vt:lpstr>
      <vt:lpstr>Calibri</vt:lpstr>
      <vt:lpstr>Open Sans Medium</vt:lpstr>
      <vt:lpstr>Montserrat Medium</vt:lpstr>
      <vt:lpstr>Marcelo21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elida</dc:creator>
  <cp:lastModifiedBy>elida</cp:lastModifiedBy>
  <cp:revision>55</cp:revision>
  <dcterms:modified xsi:type="dcterms:W3CDTF">2024-03-29T16:09:03Z</dcterms:modified>
</cp:coreProperties>
</file>